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Schoolbook" panose="0204060405050502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iHz6kIpGh0cOqqP4i4V1XYFU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9" name="Google Shape;39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182510" y="125525"/>
            <a:ext cx="310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endParaRPr sz="5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323" y="1619811"/>
            <a:ext cx="5210175" cy="45148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515532" y="0"/>
            <a:ext cx="71609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Prezentáció felépítése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43497" y="4231372"/>
            <a:ext cx="1904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407957" y="3775957"/>
            <a:ext cx="13760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883522" y="3291862"/>
            <a:ext cx="2424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852147" y="2809545"/>
            <a:ext cx="2487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062818" y="2396279"/>
            <a:ext cx="2066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0" y="2136338"/>
            <a:ext cx="11250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Banánia projekt 3 tagból áll: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Gergó Marcell – Weboldal szerkesztő, Dokumentáció készítője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Kerekes Márk Sándor  - Weboldal szerkesztő, Grafikai tervező és megvalósító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Molnár Bence – A hálózat tervező és megvalósító, Projekt ötletadó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projektet közösen hoztuk létre, de a legfőbb elemek egyedi munkákkal készültek.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Használt programok, oldalak: VsCode, Packet Tracer, Trello, Github, Discord, PowerPoint,  Google Drive.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3018887" y="98629"/>
            <a:ext cx="51860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40659" y="1349259"/>
            <a:ext cx="9529482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a banánok termesztésével, importálásával és annak értékesítésével foglalkozik.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Rengeteg fajta banánt lehet házhoz rendelni a saját Weboldalunkon a Banán.hu -n.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Irodánk Budapesten található Banán utca 77. címen.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Célunk Magyarország legismertebb banánértékesítő cégévé válni.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vezetőség az alapítóinkból áll: Gergó Marcell, Kerekes Márk Sándor, Molnár Bence.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cégnél további 15 ember dolgozik: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Rendelésfelvétel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Pénzügyi osztály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 Dolgozó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Rendszergazda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Karbantartó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 Kiszállító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2663009" y="17895"/>
            <a:ext cx="68659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376516" y="1497629"/>
            <a:ext cx="719865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Weboldalunk egyszerűen kezelhető.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Megkeressük a megvásárolni kívánt terméket, kosárba rakjuk, és a kosárba gyűjtött banánokat (kifizetés után) már szállítják is munkatársaink.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weboldalon 10 darab opció található. Ez két sorba látható: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-Az első sor az általános banán mennyiségét találjuk, ami között lehet lejárt szavatosságú banánt is rendelni természetesen nagy kedvezménnyel.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 második sor különböző banánfajtákat és termékeket tartalmaz: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2423697" y="0"/>
            <a:ext cx="66095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76516" y="5190948"/>
            <a:ext cx="27959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főző banán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vörös banán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Latundan banán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Banánkenyér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 ízű gumicukor.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79294" y="2493112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Rendeléseket a cég alkalmazottai szállítják házhoz.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Ezt a távolságtól és a rendelés méretétől függően biciklivel, autóval és teherautóval teszik meg.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Igyekeznek a lehető leggyorsabban és a termék épségére figyelve kiszállítani a kívánt terméket.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4291660" y="0"/>
            <a:ext cx="36086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215153" y="1877268"/>
            <a:ext cx="10058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 egyszerűek.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rendelésfelvételen dolgozó felveszi a rendelést a weboldalról átirányítja egy szabad munkatárshoz, aki becsomagolja és továbbítja egy kiszállítóhoz.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pénzügyi osztályon a könyvelőnk dolgozik.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Rendszergazdánk ügyel a hálózat, weboldal és a számítógépek zavartalan működésére.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Karbantartónk ügyel az iroda környezetére, tisztaságára és legfőképpen a biztonságára.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Kiszállítóink az irodán kívül teszik oda magukat a munkában.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3624810" y="0"/>
            <a:ext cx="49423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Szélesvásznú</PresentationFormat>
  <Paragraphs>67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Century Schoolbook</vt:lpstr>
      <vt:lpstr>Arial</vt:lpstr>
      <vt:lpstr>Calibri</vt:lpstr>
      <vt:lpstr>Nézet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kerekesmark25@gmail.com</dc:creator>
  <cp:lastModifiedBy>kerekesmark25@gmail.com</cp:lastModifiedBy>
  <cp:revision>1</cp:revision>
  <dcterms:created xsi:type="dcterms:W3CDTF">2024-10-15T12:00:57Z</dcterms:created>
  <dcterms:modified xsi:type="dcterms:W3CDTF">2024-10-20T16:18:48Z</dcterms:modified>
</cp:coreProperties>
</file>