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9"/>
  </p:notes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86538-D5C7-413E-9A68-D94D54B5C4D6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7D98-2A2F-47EC-BF3F-A24CD8EF52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9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42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7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20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77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84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37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8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57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23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18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89AB8C-1CBA-48DF-9679-9EA39CA9E0F5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F6AB700-8AC7-4BDA-AC20-E3C97FAC8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4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B716C27-D063-5296-4B04-112AF5765EEC}"/>
              </a:ext>
            </a:extLst>
          </p:cNvPr>
          <p:cNvSpPr/>
          <p:nvPr/>
        </p:nvSpPr>
        <p:spPr>
          <a:xfrm>
            <a:off x="4515761" y="125523"/>
            <a:ext cx="2443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Banánia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635A19-36CE-492D-D601-6B79FC9E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23" y="1619811"/>
            <a:ext cx="5210175" cy="4514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40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E677FE7-30B3-C842-52E4-5CC9043A5392}"/>
              </a:ext>
            </a:extLst>
          </p:cNvPr>
          <p:cNvSpPr/>
          <p:nvPr/>
        </p:nvSpPr>
        <p:spPr>
          <a:xfrm>
            <a:off x="2515532" y="0"/>
            <a:ext cx="7160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Prezentáció felépítése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6E10C5C-9C88-D3D9-439F-50DF310CFC47}"/>
              </a:ext>
            </a:extLst>
          </p:cNvPr>
          <p:cNvSpPr txBox="1"/>
          <p:nvPr/>
        </p:nvSpPr>
        <p:spPr>
          <a:xfrm>
            <a:off x="5143497" y="4231372"/>
            <a:ext cx="1904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Munkaköreink</a:t>
            </a:r>
            <a:endParaRPr lang="hu-HU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654173B-706C-A395-ACE3-519AD060E843}"/>
              </a:ext>
            </a:extLst>
          </p:cNvPr>
          <p:cNvSpPr txBox="1"/>
          <p:nvPr/>
        </p:nvSpPr>
        <p:spPr>
          <a:xfrm>
            <a:off x="5407957" y="3775957"/>
            <a:ext cx="1376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u-HU" sz="1800" b="0" kern="1200" spc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  <a:ea typeface="+mn-ea"/>
                <a:cs typeface="+mn-cs"/>
              </a:rPr>
              <a:t>Kiszállítás</a:t>
            </a:r>
            <a:endParaRPr lang="hu-HU" dirty="0">
              <a:effectLst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67739DD-2676-36A0-71D3-3B4A4574F9B6}"/>
              </a:ext>
            </a:extLst>
          </p:cNvPr>
          <p:cNvSpPr txBox="1"/>
          <p:nvPr/>
        </p:nvSpPr>
        <p:spPr>
          <a:xfrm>
            <a:off x="4883522" y="3291862"/>
            <a:ext cx="242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u-HU" sz="1800" b="0" kern="1200" spc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  <a:ea typeface="+mn-ea"/>
                <a:cs typeface="+mn-cs"/>
              </a:rPr>
              <a:t>Weboldal ismertetői</a:t>
            </a:r>
            <a:endParaRPr lang="hu-HU" dirty="0">
              <a:effectLst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84ED1AB-A3FA-C890-B99A-DA5CF746E420}"/>
              </a:ext>
            </a:extLst>
          </p:cNvPr>
          <p:cNvSpPr txBox="1"/>
          <p:nvPr/>
        </p:nvSpPr>
        <p:spPr>
          <a:xfrm>
            <a:off x="4852147" y="2809545"/>
            <a:ext cx="2487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u-HU" sz="1800" b="0" kern="1200" spc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  <a:ea typeface="+mn-ea"/>
                <a:cs typeface="+mn-cs"/>
              </a:rPr>
              <a:t>Cégünk rövid leírása</a:t>
            </a:r>
            <a:endParaRPr lang="hu-HU" dirty="0">
              <a:effectLst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FCCB04CE-7D1F-3806-CCB6-43C8290E9799}"/>
              </a:ext>
            </a:extLst>
          </p:cNvPr>
          <p:cNvSpPr txBox="1"/>
          <p:nvPr/>
        </p:nvSpPr>
        <p:spPr>
          <a:xfrm>
            <a:off x="5062818" y="2396279"/>
            <a:ext cx="206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u-HU" sz="18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  <a:ea typeface="+mn-ea"/>
                <a:cs typeface="+mn-cs"/>
              </a:rPr>
              <a:t>A projekt tagjai</a:t>
            </a:r>
            <a:endParaRPr lang="hu-H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5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B16C65E-BB0E-EB2C-BE8B-A6CDD3CFCC8D}"/>
              </a:ext>
            </a:extLst>
          </p:cNvPr>
          <p:cNvSpPr txBox="1"/>
          <p:nvPr/>
        </p:nvSpPr>
        <p:spPr>
          <a:xfrm>
            <a:off x="0" y="2136338"/>
            <a:ext cx="112507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Banánia</a:t>
            </a:r>
            <a:r>
              <a:rPr lang="hu-HU" dirty="0"/>
              <a:t> projekt 3 tagból áll:</a:t>
            </a:r>
          </a:p>
          <a:p>
            <a:endParaRPr lang="hu-HU" dirty="0"/>
          </a:p>
          <a:p>
            <a:r>
              <a:rPr lang="hu-HU" dirty="0" err="1"/>
              <a:t>Gergó</a:t>
            </a:r>
            <a:r>
              <a:rPr lang="hu-HU" dirty="0"/>
              <a:t> Marcell – Weboldal szerkesztő</a:t>
            </a:r>
          </a:p>
          <a:p>
            <a:r>
              <a:rPr lang="hu-HU" dirty="0"/>
              <a:t>Kerekes Márk Sándor  - Weboldal szerkesztő, A számítógépek tervezője, grafikai tervező és megvalósító</a:t>
            </a:r>
          </a:p>
          <a:p>
            <a:r>
              <a:rPr lang="hu-HU" dirty="0"/>
              <a:t>Molnár Bence – A hálózat tervező és megvalósító</a:t>
            </a:r>
          </a:p>
          <a:p>
            <a:endParaRPr lang="hu-HU" dirty="0"/>
          </a:p>
          <a:p>
            <a:r>
              <a:rPr lang="hu-HU" dirty="0"/>
              <a:t>A projektet közösen hoztuk létre, de a legfőbb elemek egyedi munkákkal készültek.</a:t>
            </a:r>
          </a:p>
          <a:p>
            <a:r>
              <a:rPr lang="hu-HU" dirty="0"/>
              <a:t>Használt programok, oldalak: </a:t>
            </a:r>
            <a:r>
              <a:rPr lang="hu-HU" dirty="0" err="1"/>
              <a:t>VsCode</a:t>
            </a:r>
            <a:r>
              <a:rPr lang="hu-HU" dirty="0"/>
              <a:t>, 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Tracer</a:t>
            </a:r>
            <a:r>
              <a:rPr lang="hu-HU" dirty="0"/>
              <a:t>, </a:t>
            </a:r>
            <a:r>
              <a:rPr lang="hu-HU" dirty="0" err="1"/>
              <a:t>VirtuaBox</a:t>
            </a:r>
            <a:r>
              <a:rPr lang="hu-HU" dirty="0"/>
              <a:t>, </a:t>
            </a:r>
            <a:r>
              <a:rPr lang="hu-HU" dirty="0" err="1"/>
              <a:t>Trello</a:t>
            </a:r>
            <a:r>
              <a:rPr lang="hu-HU" dirty="0"/>
              <a:t>, </a:t>
            </a:r>
            <a:r>
              <a:rPr lang="hu-HU" dirty="0" err="1"/>
              <a:t>Github</a:t>
            </a:r>
            <a:r>
              <a:rPr lang="hu-HU" dirty="0"/>
              <a:t>, </a:t>
            </a:r>
            <a:r>
              <a:rPr lang="hu-HU" dirty="0" err="1"/>
              <a:t>Discord</a:t>
            </a:r>
            <a:r>
              <a:rPr lang="hu-HU" dirty="0"/>
              <a:t>, PowerPoint,  Google Drive.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3ACD751-971E-2AB6-E993-4949C6788D2B}"/>
              </a:ext>
            </a:extLst>
          </p:cNvPr>
          <p:cNvSpPr/>
          <p:nvPr/>
        </p:nvSpPr>
        <p:spPr>
          <a:xfrm>
            <a:off x="3018887" y="98629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projekt tagjai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2BD172B2-C4E0-0A96-739F-010346BDD2E1}"/>
              </a:ext>
            </a:extLst>
          </p:cNvPr>
          <p:cNvSpPr txBox="1"/>
          <p:nvPr/>
        </p:nvSpPr>
        <p:spPr>
          <a:xfrm>
            <a:off x="340659" y="1349259"/>
            <a:ext cx="9529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Cégünk a banánok termesztésével, importálásával és annak értékesítésével foglalkozik.</a:t>
            </a:r>
          </a:p>
          <a:p>
            <a:endParaRPr lang="hu-HU" dirty="0"/>
          </a:p>
          <a:p>
            <a:r>
              <a:rPr lang="hu-HU" dirty="0"/>
              <a:t>Rengeteg fajta banánt lehet házhoz rendelni a saját Weboldalunkon a Banán.hu -</a:t>
            </a:r>
            <a:r>
              <a:rPr lang="hu-HU" dirty="0" err="1"/>
              <a:t>n.</a:t>
            </a:r>
            <a:endParaRPr lang="hu-HU" dirty="0"/>
          </a:p>
          <a:p>
            <a:endParaRPr lang="hu-HU" dirty="0"/>
          </a:p>
          <a:p>
            <a:r>
              <a:rPr lang="hu-HU" dirty="0"/>
              <a:t>Irodánk Budapesten található Banán utca 77. címen.</a:t>
            </a:r>
          </a:p>
          <a:p>
            <a:endParaRPr lang="hu-HU" dirty="0"/>
          </a:p>
          <a:p>
            <a:r>
              <a:rPr lang="hu-HU" dirty="0"/>
              <a:t>Célunk Magyarország legismertebb banánértékesítő cégévé válni.</a:t>
            </a:r>
          </a:p>
          <a:p>
            <a:endParaRPr lang="hu-HU" dirty="0"/>
          </a:p>
          <a:p>
            <a:r>
              <a:rPr lang="hu-HU" dirty="0"/>
              <a:t>A vezetőség az alapítóinkból áll: </a:t>
            </a:r>
            <a:r>
              <a:rPr lang="hu-HU" dirty="0" err="1"/>
              <a:t>Gergó</a:t>
            </a:r>
            <a:r>
              <a:rPr lang="hu-HU" dirty="0"/>
              <a:t> Marcell, Kerekes Márk Sándor, Molnár Bence.</a:t>
            </a:r>
          </a:p>
          <a:p>
            <a:endParaRPr lang="hu-HU" dirty="0"/>
          </a:p>
          <a:p>
            <a:r>
              <a:rPr lang="hu-HU" dirty="0"/>
              <a:t>A cégnél további 15 ember dolgozik:</a:t>
            </a:r>
          </a:p>
          <a:p>
            <a:r>
              <a:rPr lang="hu-HU" dirty="0"/>
              <a:t>1 Rendelésfelvétel</a:t>
            </a:r>
          </a:p>
          <a:p>
            <a:r>
              <a:rPr lang="hu-HU" dirty="0"/>
              <a:t>1 Pénzügyi osztály</a:t>
            </a:r>
          </a:p>
          <a:p>
            <a:r>
              <a:rPr lang="hu-HU" dirty="0"/>
              <a:t>6 Dolgozó</a:t>
            </a:r>
          </a:p>
          <a:p>
            <a:r>
              <a:rPr lang="hu-HU" dirty="0"/>
              <a:t>1 Rendszergazda</a:t>
            </a:r>
          </a:p>
          <a:p>
            <a:r>
              <a:rPr lang="hu-HU" dirty="0"/>
              <a:t>1 Karbantartó</a:t>
            </a:r>
          </a:p>
          <a:p>
            <a:r>
              <a:rPr lang="hu-HU" dirty="0"/>
              <a:t>5 Kiszállító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F174DA8-EC04-25A5-97AC-62D5903D49A3}"/>
              </a:ext>
            </a:extLst>
          </p:cNvPr>
          <p:cNvSpPr/>
          <p:nvPr/>
        </p:nvSpPr>
        <p:spPr>
          <a:xfrm>
            <a:off x="2663009" y="17895"/>
            <a:ext cx="6865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Cégünk rövid leírása</a:t>
            </a:r>
          </a:p>
        </p:txBody>
      </p:sp>
    </p:spTree>
    <p:extLst>
      <p:ext uri="{BB962C8B-B14F-4D97-AF65-F5344CB8AC3E}">
        <p14:creationId xmlns:p14="http://schemas.microsoft.com/office/powerpoint/2010/main" val="27117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B29CBB8F-0ED4-5A07-0C43-CFAD591EC509}"/>
              </a:ext>
            </a:extLst>
          </p:cNvPr>
          <p:cNvSpPr txBox="1"/>
          <p:nvPr/>
        </p:nvSpPr>
        <p:spPr>
          <a:xfrm>
            <a:off x="376516" y="1497629"/>
            <a:ext cx="71986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Weboldalunk egyszerűen kezelhető.</a:t>
            </a:r>
          </a:p>
          <a:p>
            <a:endParaRPr lang="hu-HU" dirty="0"/>
          </a:p>
          <a:p>
            <a:r>
              <a:rPr lang="hu-HU" dirty="0"/>
              <a:t>Megkeressük a megvásárolni kívánt terméket, kosárba rakjuk, és a kosárba gyűjtött banánokat (kifizetés után) már szállítják is munkatársaink.</a:t>
            </a:r>
          </a:p>
          <a:p>
            <a:endParaRPr lang="hu-HU" dirty="0"/>
          </a:p>
          <a:p>
            <a:r>
              <a:rPr lang="hu-HU" dirty="0"/>
              <a:t>A weboldalon 10 darab opció található. Ez két sorba látható:</a:t>
            </a:r>
          </a:p>
          <a:p>
            <a:endParaRPr lang="hu-HU" dirty="0"/>
          </a:p>
          <a:p>
            <a:r>
              <a:rPr lang="hu-HU" dirty="0"/>
              <a:t>-Az első sor az általános banán mennyiségét találjuk, ami között lehet lejárt szavatosságú banánt is rendelni természetesen nagy kedvezménnyel.</a:t>
            </a:r>
          </a:p>
          <a:p>
            <a:endParaRPr lang="hu-HU" dirty="0"/>
          </a:p>
          <a:p>
            <a:r>
              <a:rPr lang="hu-HU" dirty="0"/>
              <a:t>-A második sor különböző banánfajtákat és termékeket tartalmaz: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DD344B4-3720-C9E2-908B-B7CE72329EC2}"/>
              </a:ext>
            </a:extLst>
          </p:cNvPr>
          <p:cNvSpPr/>
          <p:nvPr/>
        </p:nvSpPr>
        <p:spPr>
          <a:xfrm>
            <a:off x="2423697" y="0"/>
            <a:ext cx="6609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Weboldal ismertetői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3666282-7EBD-E178-0E70-226432FB34FE}"/>
              </a:ext>
            </a:extLst>
          </p:cNvPr>
          <p:cNvSpPr txBox="1"/>
          <p:nvPr/>
        </p:nvSpPr>
        <p:spPr>
          <a:xfrm>
            <a:off x="376516" y="5190948"/>
            <a:ext cx="2795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főző banán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vörös banán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Latundan</a:t>
            </a:r>
            <a:r>
              <a:rPr lang="hu-HU" dirty="0"/>
              <a:t> banán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Banánkenyér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banán ízű gumicukor.</a:t>
            </a:r>
          </a:p>
        </p:txBody>
      </p:sp>
    </p:spTree>
    <p:extLst>
      <p:ext uri="{BB962C8B-B14F-4D97-AF65-F5344CB8AC3E}">
        <p14:creationId xmlns:p14="http://schemas.microsoft.com/office/powerpoint/2010/main" val="34642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4534A455-D84E-ECE5-C9DA-CE9FCE2C69EB}"/>
              </a:ext>
            </a:extLst>
          </p:cNvPr>
          <p:cNvSpPr txBox="1"/>
          <p:nvPr/>
        </p:nvSpPr>
        <p:spPr>
          <a:xfrm>
            <a:off x="179294" y="249311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Rendeléseket a cég alkalmazottai szállítják házhoz.</a:t>
            </a:r>
          </a:p>
          <a:p>
            <a:endParaRPr lang="hu-HU" dirty="0"/>
          </a:p>
          <a:p>
            <a:r>
              <a:rPr lang="hu-HU" dirty="0"/>
              <a:t>Ezt a távolságtól és a rendelés méretétől függően biciklivel, autóval és teherautóval teszik meg.</a:t>
            </a:r>
          </a:p>
          <a:p>
            <a:endParaRPr lang="hu-HU" dirty="0"/>
          </a:p>
          <a:p>
            <a:r>
              <a:rPr lang="hu-HU" dirty="0"/>
              <a:t>Igyekeznek a lehető leggyorsabban és a termék épségére figyelve kiszállítani a kívánt terméket.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162C483-98D0-7BE1-19B9-A653A734194F}"/>
              </a:ext>
            </a:extLst>
          </p:cNvPr>
          <p:cNvSpPr/>
          <p:nvPr/>
        </p:nvSpPr>
        <p:spPr>
          <a:xfrm>
            <a:off x="4291660" y="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Kiszállítás</a:t>
            </a:r>
          </a:p>
        </p:txBody>
      </p:sp>
    </p:spTree>
    <p:extLst>
      <p:ext uri="{BB962C8B-B14F-4D97-AF65-F5344CB8AC3E}">
        <p14:creationId xmlns:p14="http://schemas.microsoft.com/office/powerpoint/2010/main" val="10252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FDEE121A-1CB8-C84A-D362-F957C346EF95}"/>
              </a:ext>
            </a:extLst>
          </p:cNvPr>
          <p:cNvSpPr txBox="1"/>
          <p:nvPr/>
        </p:nvSpPr>
        <p:spPr>
          <a:xfrm>
            <a:off x="215153" y="1877268"/>
            <a:ext cx="1005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Munkaköreink egyszerűek.</a:t>
            </a:r>
          </a:p>
          <a:p>
            <a:endParaRPr lang="hu-HU" dirty="0"/>
          </a:p>
          <a:p>
            <a:r>
              <a:rPr lang="hu-HU" dirty="0"/>
              <a:t>A rendelésfelvételen dolgozó felveszi a rendelést a weboldalról átirányítja egy szabad munkatárshoz, aki becsomagolja és továbbítja egy kiszállítóhoz.</a:t>
            </a:r>
          </a:p>
          <a:p>
            <a:endParaRPr lang="hu-HU" dirty="0"/>
          </a:p>
          <a:p>
            <a:r>
              <a:rPr lang="hu-HU" dirty="0"/>
              <a:t>A pénzügyi osztályon a könyvelőnk dolgozik.</a:t>
            </a:r>
          </a:p>
          <a:p>
            <a:endParaRPr lang="hu-HU" dirty="0"/>
          </a:p>
          <a:p>
            <a:r>
              <a:rPr lang="hu-HU" dirty="0"/>
              <a:t>Rendszergazdánk ügyel a hálózat, weboldal és a számítógépek zavartalan működésére.</a:t>
            </a:r>
          </a:p>
          <a:p>
            <a:endParaRPr lang="hu-HU" dirty="0"/>
          </a:p>
          <a:p>
            <a:r>
              <a:rPr lang="hu-HU" dirty="0"/>
              <a:t>Karbantartónk ügyel az iroda környezetére, tisztaságára és legfőképpen a biztonságára.</a:t>
            </a:r>
          </a:p>
          <a:p>
            <a:endParaRPr lang="hu-HU" dirty="0"/>
          </a:p>
          <a:p>
            <a:r>
              <a:rPr lang="hu-HU" dirty="0"/>
              <a:t>Kiszállítóink az irodán kívül teszik oda magukat a munkában.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F8C74D4-8742-8E56-5A2E-0DAF915D74B9}"/>
              </a:ext>
            </a:extLst>
          </p:cNvPr>
          <p:cNvSpPr/>
          <p:nvPr/>
        </p:nvSpPr>
        <p:spPr>
          <a:xfrm>
            <a:off x="3624810" y="0"/>
            <a:ext cx="4942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Munkaköreink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9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77</TotalTime>
  <Words>358</Words>
  <Application>Microsoft Office PowerPoint</Application>
  <PresentationFormat>Szélesvásznú</PresentationFormat>
  <Paragraphs>67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Nézet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kerekesmark25@gmail.com</dc:creator>
  <cp:lastModifiedBy>kerekesmark25@gmail.com</cp:lastModifiedBy>
  <cp:revision>46</cp:revision>
  <dcterms:created xsi:type="dcterms:W3CDTF">2024-10-15T12:00:57Z</dcterms:created>
  <dcterms:modified xsi:type="dcterms:W3CDTF">2024-10-15T13:18:16Z</dcterms:modified>
</cp:coreProperties>
</file>