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embeddedFontLst>
    <p:embeddedFont>
      <p:font typeface="Century Schoolbook" panose="02040604050505020304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iHz6kIpGh0cOqqP4i4V1XYFUQ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39" name="Google Shape;39;p1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4182510" y="125525"/>
            <a:ext cx="3109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Banánia</a:t>
            </a:r>
            <a:endParaRPr sz="5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2323" y="1619811"/>
            <a:ext cx="5210175" cy="45148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376516" y="1497629"/>
            <a:ext cx="7198659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Weboldalunk egyszerűen kezelhető.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Megkeressük a megvásárolni kívánt terméket, kosárba rakjuk, és a kosárba gyűjtött banánokat (kifizetés után) már szállítják is munkatársaink.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weboldalon 10 darab opció található. Ez két sorba látható: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-Az első sor az általános banán mennyiségét találjuk, ami között lehet lejárt szavatosságú banánt is rendelni természetesen nagy kedvezménnyel.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-A második sor különböző banánfajtákat és termékeket tartalmaz:</a:t>
            </a:r>
            <a:endParaRPr dirty="0"/>
          </a:p>
        </p:txBody>
      </p:sp>
      <p:sp>
        <p:nvSpPr>
          <p:cNvPr id="121" name="Google Shape;121;p5"/>
          <p:cNvSpPr/>
          <p:nvPr/>
        </p:nvSpPr>
        <p:spPr>
          <a:xfrm>
            <a:off x="2423697" y="0"/>
            <a:ext cx="660950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Weboldal ismertetői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376516" y="5190948"/>
            <a:ext cx="279595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főző banán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vörös banán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Latundan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banán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Banánkenyér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 ízű gumicukor.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179294" y="2493112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Rendeléseket a cég alkalmazottai szállítják házhoz.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Ezt a távolságtól és a rendelés méretétől függően biciklivel, autóval és teherautóval teszik meg.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Igyekeznek a lehető leggyorsabban és a termék épségére figyelve kiszállítani a kívánt terméket.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4291660" y="0"/>
            <a:ext cx="360868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Kiszállítás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215153" y="1877268"/>
            <a:ext cx="100584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Munkaköreink egyszerűek.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rendelésfelvételen dolgozó felveszi a rendelést a weboldalról átirányítja egy szabad munkatárshoz, aki becsomagolja és továbbítja egy kiszállítóhoz.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pénzügyi osztályon a könyvelőnk dolgozik.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Rendszergazdánk ügyel a hálózat, weboldal és a számítógépek zavartalan működésére.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Karbantartónk ügyel az iroda környezetére, tisztaságára és legfőképpen a biztonságára.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Kiszállítóink az irodán kívül teszik oda magukat a munkában.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3624810" y="0"/>
            <a:ext cx="494237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Munkaköreink</a:t>
            </a:r>
            <a:endParaRPr sz="5400" b="0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515532" y="0"/>
            <a:ext cx="71609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Prezentáció felépítése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5143500" y="4347913"/>
            <a:ext cx="1904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Munkaköreink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5407960" y="3892498"/>
            <a:ext cx="13760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Kiszállítás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883525" y="3408403"/>
            <a:ext cx="24249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Weboldal ismertetői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852150" y="2926086"/>
            <a:ext cx="24877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Cégünk rövid leírása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062821" y="2512820"/>
            <a:ext cx="2066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projekt tagjai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" name="Google Shape;103;p2">
            <a:extLst>
              <a:ext uri="{FF2B5EF4-FFF2-40B4-BE49-F238E27FC236}">
                <a16:creationId xmlns:a16="http://schemas.microsoft.com/office/drawing/2014/main" id="{27FE4EB6-5D95-6B1A-B7AD-ECDFF09B1EC9}"/>
              </a:ext>
            </a:extLst>
          </p:cNvPr>
          <p:cNvSpPr txBox="1"/>
          <p:nvPr/>
        </p:nvSpPr>
        <p:spPr>
          <a:xfrm>
            <a:off x="4751289" y="2171262"/>
            <a:ext cx="26894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latin typeface="Century Schoolbook"/>
                <a:ea typeface="Century Schoolbook"/>
                <a:cs typeface="Century Schoolbook"/>
                <a:sym typeface="Century Schoolbook"/>
              </a:rPr>
              <a:t>Tervezési folyamatok</a:t>
            </a: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D25F8A0D-3569-5349-7B21-D057B5FF4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9" y="422203"/>
            <a:ext cx="9585955" cy="60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C33608D2-8917-57E7-50FB-5DE6C290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7" y="324734"/>
            <a:ext cx="10993241" cy="62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1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B3FF90E-EA4C-F676-41E9-125166A6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6" t="1049"/>
          <a:stretch/>
        </p:blipFill>
        <p:spPr>
          <a:xfrm>
            <a:off x="170329" y="412376"/>
            <a:ext cx="10865224" cy="6097893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BC4B9D1-D750-00ED-5431-9BEB2200A1B1}"/>
              </a:ext>
            </a:extLst>
          </p:cNvPr>
          <p:cNvSpPr txBox="1"/>
          <p:nvPr/>
        </p:nvSpPr>
        <p:spPr>
          <a:xfrm>
            <a:off x="331695" y="102197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Oldal logója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5C9B917-80AA-8637-BAB2-990551E29ED5}"/>
              </a:ext>
            </a:extLst>
          </p:cNvPr>
          <p:cNvSpPr txBox="1"/>
          <p:nvPr/>
        </p:nvSpPr>
        <p:spPr>
          <a:xfrm>
            <a:off x="2079812" y="280595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EB07CEB-A84D-A367-A408-EE5708850BD5}"/>
              </a:ext>
            </a:extLst>
          </p:cNvPr>
          <p:cNvSpPr txBox="1"/>
          <p:nvPr/>
        </p:nvSpPr>
        <p:spPr>
          <a:xfrm>
            <a:off x="3801035" y="280595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5C6A671-24BE-63E9-4B42-1D5EA8588BB3}"/>
              </a:ext>
            </a:extLst>
          </p:cNvPr>
          <p:cNvSpPr txBox="1"/>
          <p:nvPr/>
        </p:nvSpPr>
        <p:spPr>
          <a:xfrm>
            <a:off x="2079812" y="513677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BEAC937-0D79-ED1E-7C8B-9449F251CCD3}"/>
              </a:ext>
            </a:extLst>
          </p:cNvPr>
          <p:cNvSpPr txBox="1"/>
          <p:nvPr/>
        </p:nvSpPr>
        <p:spPr>
          <a:xfrm>
            <a:off x="3801035" y="513677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0AF8BF5-273E-49F8-113F-188FD27FE926}"/>
              </a:ext>
            </a:extLst>
          </p:cNvPr>
          <p:cNvSpPr txBox="1"/>
          <p:nvPr/>
        </p:nvSpPr>
        <p:spPr>
          <a:xfrm>
            <a:off x="5445239" y="280595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BB95776-AFDC-36AA-45F7-F83F60837E38}"/>
              </a:ext>
            </a:extLst>
          </p:cNvPr>
          <p:cNvSpPr txBox="1"/>
          <p:nvPr/>
        </p:nvSpPr>
        <p:spPr>
          <a:xfrm>
            <a:off x="5445239" y="513677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D39C8C4-C05C-3BBC-45E7-F772D0C7041E}"/>
              </a:ext>
            </a:extLst>
          </p:cNvPr>
          <p:cNvSpPr txBox="1"/>
          <p:nvPr/>
        </p:nvSpPr>
        <p:spPr>
          <a:xfrm>
            <a:off x="7159138" y="280595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87924CC-6BB1-42BD-80B6-67681116A3C6}"/>
              </a:ext>
            </a:extLst>
          </p:cNvPr>
          <p:cNvSpPr txBox="1"/>
          <p:nvPr/>
        </p:nvSpPr>
        <p:spPr>
          <a:xfrm>
            <a:off x="7159138" y="513677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9B78AC9-8E75-172D-EB40-DCE2A0035A02}"/>
              </a:ext>
            </a:extLst>
          </p:cNvPr>
          <p:cNvSpPr txBox="1"/>
          <p:nvPr/>
        </p:nvSpPr>
        <p:spPr>
          <a:xfrm>
            <a:off x="8810666" y="280595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EEBEC7C0-2BE5-F803-35EA-CB93C27145A1}"/>
              </a:ext>
            </a:extLst>
          </p:cNvPr>
          <p:cNvSpPr txBox="1"/>
          <p:nvPr/>
        </p:nvSpPr>
        <p:spPr>
          <a:xfrm>
            <a:off x="8810666" y="513677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7C38D258-C637-894A-9229-318001685004}"/>
              </a:ext>
            </a:extLst>
          </p:cNvPr>
          <p:cNvSpPr txBox="1"/>
          <p:nvPr/>
        </p:nvSpPr>
        <p:spPr>
          <a:xfrm>
            <a:off x="9583270" y="79368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Termékek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2C65944F-7C5C-933D-68A5-FB0772BB246F}"/>
              </a:ext>
            </a:extLst>
          </p:cNvPr>
          <p:cNvSpPr txBox="1"/>
          <p:nvPr/>
        </p:nvSpPr>
        <p:spPr>
          <a:xfrm>
            <a:off x="4912721" y="76646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Gomb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B7BAF16-6080-86BC-0AEA-C160F7A1E09B}"/>
              </a:ext>
            </a:extLst>
          </p:cNvPr>
          <p:cNvSpPr txBox="1"/>
          <p:nvPr/>
        </p:nvSpPr>
        <p:spPr>
          <a:xfrm>
            <a:off x="5600164" y="766465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Gomb</a:t>
            </a:r>
          </a:p>
        </p:txBody>
      </p:sp>
    </p:spTree>
    <p:extLst>
      <p:ext uri="{BB962C8B-B14F-4D97-AF65-F5344CB8AC3E}">
        <p14:creationId xmlns:p14="http://schemas.microsoft.com/office/powerpoint/2010/main" val="118694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401D215B-CDCC-614E-254D-F823B495B6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4" r="-1"/>
          <a:stretch/>
        </p:blipFill>
        <p:spPr>
          <a:xfrm>
            <a:off x="304799" y="533960"/>
            <a:ext cx="10685929" cy="6046133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E7964757-7253-DD30-A997-08E9C2237352}"/>
              </a:ext>
            </a:extLst>
          </p:cNvPr>
          <p:cNvSpPr txBox="1"/>
          <p:nvPr/>
        </p:nvSpPr>
        <p:spPr>
          <a:xfrm>
            <a:off x="5020297" y="99090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Gomb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E6ADBCE-7259-CE16-3F5E-32211DFD17CB}"/>
              </a:ext>
            </a:extLst>
          </p:cNvPr>
          <p:cNvSpPr txBox="1"/>
          <p:nvPr/>
        </p:nvSpPr>
        <p:spPr>
          <a:xfrm>
            <a:off x="5728509" y="990908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Gomb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B6E3C38-C113-F6CD-FF37-B023D9F56362}"/>
              </a:ext>
            </a:extLst>
          </p:cNvPr>
          <p:cNvSpPr txBox="1"/>
          <p:nvPr/>
        </p:nvSpPr>
        <p:spPr>
          <a:xfrm>
            <a:off x="5395931" y="482301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Kép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26FEB0E-07E5-3AD4-FA35-A69DED25B71B}"/>
              </a:ext>
            </a:extLst>
          </p:cNvPr>
          <p:cNvSpPr txBox="1"/>
          <p:nvPr/>
        </p:nvSpPr>
        <p:spPr>
          <a:xfrm>
            <a:off x="433589" y="1114018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Oldal logója</a:t>
            </a:r>
          </a:p>
        </p:txBody>
      </p:sp>
    </p:spTree>
    <p:extLst>
      <p:ext uri="{BB962C8B-B14F-4D97-AF65-F5344CB8AC3E}">
        <p14:creationId xmlns:p14="http://schemas.microsoft.com/office/powerpoint/2010/main" val="82932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553E4C4E-9BDE-B889-6AA8-D59251A6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9" b="1"/>
          <a:stretch/>
        </p:blipFill>
        <p:spPr>
          <a:xfrm>
            <a:off x="224117" y="484094"/>
            <a:ext cx="10632142" cy="5935195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4ACADF4D-3A82-6261-BD72-69365030544E}"/>
              </a:ext>
            </a:extLst>
          </p:cNvPr>
          <p:cNvSpPr txBox="1"/>
          <p:nvPr/>
        </p:nvSpPr>
        <p:spPr>
          <a:xfrm>
            <a:off x="412377" y="109369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Oldal logója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143387F-871D-99E8-76FD-AB056BC377EB}"/>
              </a:ext>
            </a:extLst>
          </p:cNvPr>
          <p:cNvSpPr txBox="1"/>
          <p:nvPr/>
        </p:nvSpPr>
        <p:spPr>
          <a:xfrm>
            <a:off x="4849968" y="84747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Gomb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05ADBF5-8C61-5E8A-8824-F2FF0935FC89}"/>
              </a:ext>
            </a:extLst>
          </p:cNvPr>
          <p:cNvSpPr txBox="1"/>
          <p:nvPr/>
        </p:nvSpPr>
        <p:spPr>
          <a:xfrm>
            <a:off x="5667019" y="84747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Gomb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A333D05-6CF9-D730-C425-6776626B940D}"/>
              </a:ext>
            </a:extLst>
          </p:cNvPr>
          <p:cNvSpPr txBox="1"/>
          <p:nvPr/>
        </p:nvSpPr>
        <p:spPr>
          <a:xfrm>
            <a:off x="5116227" y="272527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Szöveg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56FE298-869F-826D-83F2-EE78ECA04260}"/>
              </a:ext>
            </a:extLst>
          </p:cNvPr>
          <p:cNvSpPr txBox="1"/>
          <p:nvPr/>
        </p:nvSpPr>
        <p:spPr>
          <a:xfrm>
            <a:off x="5116227" y="351717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Szöveg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9193C4B-E55F-8DBD-6FDA-026491D51CB6}"/>
              </a:ext>
            </a:extLst>
          </p:cNvPr>
          <p:cNvSpPr txBox="1"/>
          <p:nvPr/>
        </p:nvSpPr>
        <p:spPr>
          <a:xfrm>
            <a:off x="5116227" y="4247833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Szöveg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74F602C-7D34-FDDE-C647-1395C6621CE8}"/>
              </a:ext>
            </a:extLst>
          </p:cNvPr>
          <p:cNvSpPr txBox="1"/>
          <p:nvPr/>
        </p:nvSpPr>
        <p:spPr>
          <a:xfrm>
            <a:off x="5116227" y="502578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Szöveg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CA6686B-3623-390E-53D3-5B312C052C46}"/>
              </a:ext>
            </a:extLst>
          </p:cNvPr>
          <p:cNvSpPr txBox="1"/>
          <p:nvPr/>
        </p:nvSpPr>
        <p:spPr>
          <a:xfrm>
            <a:off x="5116226" y="580373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Szöveg</a:t>
            </a:r>
          </a:p>
        </p:txBody>
      </p:sp>
    </p:spTree>
    <p:extLst>
      <p:ext uri="{BB962C8B-B14F-4D97-AF65-F5344CB8AC3E}">
        <p14:creationId xmlns:p14="http://schemas.microsoft.com/office/powerpoint/2010/main" val="339497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0" y="2136338"/>
            <a:ext cx="11250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</a:t>
            </a:r>
            <a:r>
              <a:rPr lang="hu-HU" sz="18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Banánia</a:t>
            </a:r>
            <a:r>
              <a:rPr lang="hu-HU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projekt 3 tagból áll: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Gergó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Marcell – Weboldal szerkesztő, Dokumentáció készítője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Kerekes Márk Sándor  - Weboldal szerkesztő, Grafikai tervező és megvalósító, Prezentáció készítője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Molnár Bence – A hálózat tervező és megvalósító, Projekt ötletadó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projektet közösen hoztuk létre, de a legfőbb elemek egyedi munkákkal készültek.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Használt programok, oldalak: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VsCode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Packet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Tracer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Trello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Github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Discord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PowerPoint,  Google Drive.</a:t>
            </a:r>
            <a:endParaRPr dirty="0"/>
          </a:p>
        </p:txBody>
      </p:sp>
      <p:sp>
        <p:nvSpPr>
          <p:cNvPr id="109" name="Google Shape;109;p3"/>
          <p:cNvSpPr/>
          <p:nvPr/>
        </p:nvSpPr>
        <p:spPr>
          <a:xfrm>
            <a:off x="3018887" y="98629"/>
            <a:ext cx="51860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projekt tagjai</a:t>
            </a:r>
            <a:endParaRPr sz="5400" b="0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340659" y="1349259"/>
            <a:ext cx="9529482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Cégünk a banánok termesztésével, importálásával és annak értékesítésével foglalkozik.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Rengeteg fajta banánt lehet házhoz rendelni a saját Weboldalunkon a Banán.hu -n.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Irodánk Budapesten található Banán utca 77. címen.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Célunk Magyarország legismertebb banánértékesítő cégévé válni.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vezetőség az alapítóinkból áll: Gergó Marcell, Kerekes Márk Sándor, Molnár Bence.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cégnél további 15 ember dolgozik: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Rendelésfelvétel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Pénzügyi osztály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 Dolgozó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Rendszergazda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Karbantartó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 Kiszállító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2663009" y="17895"/>
            <a:ext cx="686598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Cégünk rövid leírása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392</Words>
  <Application>Microsoft Office PowerPoint</Application>
  <PresentationFormat>Szélesvásznú</PresentationFormat>
  <Paragraphs>94</Paragraphs>
  <Slides>12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Century Schoolbook</vt:lpstr>
      <vt:lpstr>Calibri</vt:lpstr>
      <vt:lpstr>Arial</vt:lpstr>
      <vt:lpstr>Nézet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kerekesmark25@gmail.com</dc:creator>
  <cp:lastModifiedBy>kerekesmark25@gmail.com</cp:lastModifiedBy>
  <cp:revision>24</cp:revision>
  <dcterms:created xsi:type="dcterms:W3CDTF">2024-10-15T12:00:57Z</dcterms:created>
  <dcterms:modified xsi:type="dcterms:W3CDTF">2024-11-03T17:21:17Z</dcterms:modified>
</cp:coreProperties>
</file>