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ADD29-B105-FAF3-A77F-9A86AC668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Kép megkülönböztető játék	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6A5043B-1B68-F9BA-C690-26B2BCC12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Fejlesztők: Kerekes Márk, Szévald András</a:t>
            </a:r>
          </a:p>
          <a:p>
            <a:r>
              <a:rPr lang="hu-HU" dirty="0"/>
              <a:t>Nyelv: </a:t>
            </a:r>
            <a:r>
              <a:rPr lang="hu-HU" dirty="0" err="1"/>
              <a:t>python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7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2EB2BF-DDEC-DB37-FE4F-D24B80E9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Tervezése, főablak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5F40CD-F560-4BE2-E99E-C152ECC3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39" y="2004057"/>
            <a:ext cx="6774288" cy="368618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A0DF2A8-D25C-B3B3-B59E-50106224A4A5}"/>
              </a:ext>
            </a:extLst>
          </p:cNvPr>
          <p:cNvSpPr txBox="1"/>
          <p:nvPr/>
        </p:nvSpPr>
        <p:spPr>
          <a:xfrm>
            <a:off x="1141413" y="2097088"/>
            <a:ext cx="3585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Cél: Egy olyan kis játékot készíteni amivel, két kép közötti különbséget lehet megtalálni.</a:t>
            </a:r>
          </a:p>
        </p:txBody>
      </p:sp>
    </p:spTree>
    <p:extLst>
      <p:ext uri="{BB962C8B-B14F-4D97-AF65-F5344CB8AC3E}">
        <p14:creationId xmlns:p14="http://schemas.microsoft.com/office/powerpoint/2010/main" val="4253816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EDB79F-1CB8-E639-CD6C-4CF5C0EC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 menüi Tervek</a:t>
            </a:r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54243329-5B62-55F1-D584-2C127F7C5DC9}"/>
              </a:ext>
            </a:extLst>
          </p:cNvPr>
          <p:cNvGrpSpPr/>
          <p:nvPr/>
        </p:nvGrpSpPr>
        <p:grpSpPr>
          <a:xfrm>
            <a:off x="1473538" y="2684976"/>
            <a:ext cx="2124635" cy="3657600"/>
            <a:chOff x="1166860" y="2097088"/>
            <a:chExt cx="2124635" cy="3657600"/>
          </a:xfrm>
        </p:grpSpPr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B4AF40A7-1F7A-3440-9A21-3A676C1137F0}"/>
                </a:ext>
              </a:extLst>
            </p:cNvPr>
            <p:cNvSpPr/>
            <p:nvPr/>
          </p:nvSpPr>
          <p:spPr>
            <a:xfrm>
              <a:off x="1166860" y="2097088"/>
              <a:ext cx="2124635" cy="3657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C1D143BA-1C48-8EC4-1197-88056B3ABB20}"/>
                </a:ext>
              </a:extLst>
            </p:cNvPr>
            <p:cNvSpPr txBox="1"/>
            <p:nvPr/>
          </p:nvSpPr>
          <p:spPr>
            <a:xfrm>
              <a:off x="1265419" y="2379476"/>
              <a:ext cx="1927515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dirty="0"/>
                <a:t>Válassz egy pályát!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3272E242-F602-128A-27CF-56571297888B}"/>
                </a:ext>
              </a:extLst>
            </p:cNvPr>
            <p:cNvSpPr txBox="1"/>
            <p:nvPr/>
          </p:nvSpPr>
          <p:spPr>
            <a:xfrm>
              <a:off x="1832558" y="3267792"/>
              <a:ext cx="749436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sz="1400" dirty="0"/>
                <a:t>1. pálya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F7558EFB-BE21-68DD-98B3-20E479FC166E}"/>
                </a:ext>
              </a:extLst>
            </p:cNvPr>
            <p:cNvSpPr txBox="1"/>
            <p:nvPr/>
          </p:nvSpPr>
          <p:spPr>
            <a:xfrm>
              <a:off x="1810661" y="4191008"/>
              <a:ext cx="749436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sz="1400" dirty="0"/>
                <a:t>2. pálya</a:t>
              </a:r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89EB4444-32FE-4C90-1A2D-62F42506352A}"/>
                </a:ext>
              </a:extLst>
            </p:cNvPr>
            <p:cNvSpPr txBox="1"/>
            <p:nvPr/>
          </p:nvSpPr>
          <p:spPr>
            <a:xfrm>
              <a:off x="1832558" y="5114224"/>
              <a:ext cx="705642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sz="1400" dirty="0"/>
                <a:t>Kilépés</a:t>
              </a:r>
            </a:p>
          </p:txBody>
        </p: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1D8FAE29-B451-8C45-0364-252705EE46A0}"/>
              </a:ext>
            </a:extLst>
          </p:cNvPr>
          <p:cNvGrpSpPr/>
          <p:nvPr/>
        </p:nvGrpSpPr>
        <p:grpSpPr>
          <a:xfrm>
            <a:off x="4263871" y="2788070"/>
            <a:ext cx="6750423" cy="3451412"/>
            <a:chOff x="2248645" y="2169740"/>
            <a:chExt cx="6750423" cy="3451412"/>
          </a:xfrm>
        </p:grpSpPr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5EF2A935-851D-1BEB-65C9-9E0CDED81AA3}"/>
                </a:ext>
              </a:extLst>
            </p:cNvPr>
            <p:cNvSpPr/>
            <p:nvPr/>
          </p:nvSpPr>
          <p:spPr>
            <a:xfrm>
              <a:off x="2248645" y="2169740"/>
              <a:ext cx="6750423" cy="345141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7D46DDF0-FD74-0250-3A61-3B74EF6C39C8}"/>
                </a:ext>
              </a:extLst>
            </p:cNvPr>
            <p:cNvSpPr txBox="1"/>
            <p:nvPr/>
          </p:nvSpPr>
          <p:spPr>
            <a:xfrm>
              <a:off x="3318054" y="3075176"/>
              <a:ext cx="46116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hu-HU" dirty="0"/>
                <a:t>Gratulálok, megtaláltad az összes különbséget!</a:t>
              </a:r>
            </a:p>
          </p:txBody>
        </p:sp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F25C2942-0A4E-EF54-E597-9191AB76DF2E}"/>
                </a:ext>
              </a:extLst>
            </p:cNvPr>
            <p:cNvSpPr txBox="1"/>
            <p:nvPr/>
          </p:nvSpPr>
          <p:spPr>
            <a:xfrm>
              <a:off x="4639675" y="4538236"/>
              <a:ext cx="196835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dirty="0"/>
                <a:t>Vissza a játékokhoz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BD1608DF-97E1-2A2D-25CD-95453DBC0447}"/>
              </a:ext>
            </a:extLst>
          </p:cNvPr>
          <p:cNvGrpSpPr/>
          <p:nvPr/>
        </p:nvGrpSpPr>
        <p:grpSpPr>
          <a:xfrm>
            <a:off x="6367966" y="300014"/>
            <a:ext cx="3576918" cy="2142565"/>
            <a:chOff x="6094412" y="236911"/>
            <a:chExt cx="3576918" cy="2142565"/>
          </a:xfrm>
        </p:grpSpPr>
        <p:sp>
          <p:nvSpPr>
            <p:cNvPr id="35" name="Téglalap: lekerekített 34">
              <a:extLst>
                <a:ext uri="{FF2B5EF4-FFF2-40B4-BE49-F238E27FC236}">
                  <a16:creationId xmlns:a16="http://schemas.microsoft.com/office/drawing/2014/main" id="{419068B4-BE00-6049-8989-A1BE432B9151}"/>
                </a:ext>
              </a:extLst>
            </p:cNvPr>
            <p:cNvSpPr/>
            <p:nvPr/>
          </p:nvSpPr>
          <p:spPr>
            <a:xfrm>
              <a:off x="6094412" y="236911"/>
              <a:ext cx="3576918" cy="21425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CDAC6805-F25C-BCED-AF96-30CE61AC3F05}"/>
                </a:ext>
              </a:extLst>
            </p:cNvPr>
            <p:cNvSpPr txBox="1"/>
            <p:nvPr/>
          </p:nvSpPr>
          <p:spPr>
            <a:xfrm>
              <a:off x="6727136" y="581162"/>
              <a:ext cx="231146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dirty="0"/>
                <a:t>Üdvözöllek a játékban!</a:t>
              </a:r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F959EA23-2980-6AA9-A39A-5D2F69FA1B24}"/>
                </a:ext>
              </a:extLst>
            </p:cNvPr>
            <p:cNvSpPr txBox="1"/>
            <p:nvPr/>
          </p:nvSpPr>
          <p:spPr>
            <a:xfrm>
              <a:off x="7552394" y="1357803"/>
              <a:ext cx="66095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dirty="0"/>
                <a:t>Játék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980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254D8-8F64-ADCD-2778-DCFFAC74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0213F9-C697-2559-3B58-15BC27B2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35243"/>
            <a:ext cx="6444243" cy="1168595"/>
          </a:xfrm>
        </p:spPr>
        <p:txBody>
          <a:bodyPr/>
          <a:lstStyle/>
          <a:p>
            <a:r>
              <a:rPr lang="hu-HU" b="1" dirty="0"/>
              <a:t>Főmenü</a:t>
            </a:r>
            <a:r>
              <a:rPr lang="hu-HU" dirty="0"/>
              <a:t>: Az induláskor a játék főmenüt mutat, ahol elindítható a játék.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1DEC1630-0F82-0ABE-F86D-6F813B8560AA}"/>
              </a:ext>
            </a:extLst>
          </p:cNvPr>
          <p:cNvGrpSpPr/>
          <p:nvPr/>
        </p:nvGrpSpPr>
        <p:grpSpPr>
          <a:xfrm>
            <a:off x="9018278" y="2752118"/>
            <a:ext cx="2124635" cy="3657600"/>
            <a:chOff x="1166860" y="2097088"/>
            <a:chExt cx="2124635" cy="36576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2356C933-3EFA-F423-7833-B16659DDB099}"/>
                </a:ext>
              </a:extLst>
            </p:cNvPr>
            <p:cNvSpPr/>
            <p:nvPr/>
          </p:nvSpPr>
          <p:spPr>
            <a:xfrm>
              <a:off x="1166860" y="2097088"/>
              <a:ext cx="2124635" cy="3657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DD05CD86-5755-3533-9697-A9C6827F6975}"/>
                </a:ext>
              </a:extLst>
            </p:cNvPr>
            <p:cNvSpPr txBox="1"/>
            <p:nvPr/>
          </p:nvSpPr>
          <p:spPr>
            <a:xfrm>
              <a:off x="1265419" y="2379476"/>
              <a:ext cx="1927515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dirty="0"/>
                <a:t>Válassz egy pályát!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2C65EF78-95BB-3115-17C9-9B3D0AA447CA}"/>
                </a:ext>
              </a:extLst>
            </p:cNvPr>
            <p:cNvSpPr txBox="1"/>
            <p:nvPr/>
          </p:nvSpPr>
          <p:spPr>
            <a:xfrm>
              <a:off x="1832558" y="3267792"/>
              <a:ext cx="749436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sz="1400" dirty="0"/>
                <a:t>1. pálya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1E7ED357-0234-35CC-FD31-08AA49F873AF}"/>
                </a:ext>
              </a:extLst>
            </p:cNvPr>
            <p:cNvSpPr txBox="1"/>
            <p:nvPr/>
          </p:nvSpPr>
          <p:spPr>
            <a:xfrm>
              <a:off x="1810661" y="4191008"/>
              <a:ext cx="749436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sz="1400" dirty="0"/>
                <a:t>2. pálya</a:t>
              </a:r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6A4A4ED2-35BE-4AAC-5A35-37DAB080C9A0}"/>
                </a:ext>
              </a:extLst>
            </p:cNvPr>
            <p:cNvSpPr txBox="1"/>
            <p:nvPr/>
          </p:nvSpPr>
          <p:spPr>
            <a:xfrm>
              <a:off x="1832558" y="5114224"/>
              <a:ext cx="705642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sz="1400" dirty="0"/>
                <a:t>Kilépés</a:t>
              </a:r>
            </a:p>
          </p:txBody>
        </p: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FC9BBDF1-2E2A-F48E-D8AD-BFA36E45FC71}"/>
              </a:ext>
            </a:extLst>
          </p:cNvPr>
          <p:cNvGrpSpPr/>
          <p:nvPr/>
        </p:nvGrpSpPr>
        <p:grpSpPr>
          <a:xfrm>
            <a:off x="8248338" y="276502"/>
            <a:ext cx="3576918" cy="2142565"/>
            <a:chOff x="6094412" y="236911"/>
            <a:chExt cx="3576918" cy="2142565"/>
          </a:xfrm>
        </p:grpSpPr>
        <p:sp>
          <p:nvSpPr>
            <p:cNvPr id="29" name="Téglalap: lekerekített 28">
              <a:extLst>
                <a:ext uri="{FF2B5EF4-FFF2-40B4-BE49-F238E27FC236}">
                  <a16:creationId xmlns:a16="http://schemas.microsoft.com/office/drawing/2014/main" id="{200F0398-4C00-EC96-EC04-5763D33E6736}"/>
                </a:ext>
              </a:extLst>
            </p:cNvPr>
            <p:cNvSpPr/>
            <p:nvPr/>
          </p:nvSpPr>
          <p:spPr>
            <a:xfrm>
              <a:off x="6094412" y="236911"/>
              <a:ext cx="3576918" cy="21425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B86BF115-F040-81E4-8E87-B85FBFB06EB0}"/>
                </a:ext>
              </a:extLst>
            </p:cNvPr>
            <p:cNvSpPr txBox="1"/>
            <p:nvPr/>
          </p:nvSpPr>
          <p:spPr>
            <a:xfrm>
              <a:off x="6727136" y="581162"/>
              <a:ext cx="231146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dirty="0"/>
                <a:t>Üdvözöllek a játékban!</a:t>
              </a:r>
            </a:p>
          </p:txBody>
        </p:sp>
        <p:sp>
          <p:nvSpPr>
            <p:cNvPr id="31" name="Szövegdoboz 30">
              <a:extLst>
                <a:ext uri="{FF2B5EF4-FFF2-40B4-BE49-F238E27FC236}">
                  <a16:creationId xmlns:a16="http://schemas.microsoft.com/office/drawing/2014/main" id="{9EFF3212-F8C7-9919-4ACF-D1084030D46A}"/>
                </a:ext>
              </a:extLst>
            </p:cNvPr>
            <p:cNvSpPr txBox="1"/>
            <p:nvPr/>
          </p:nvSpPr>
          <p:spPr>
            <a:xfrm>
              <a:off x="7552394" y="1357803"/>
              <a:ext cx="66095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hu-HU" dirty="0"/>
                <a:t>Játék</a:t>
              </a:r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6B4DF0DB-7F74-0C71-2687-8DDCBD36580C}"/>
              </a:ext>
            </a:extLst>
          </p:cNvPr>
          <p:cNvSpPr txBox="1"/>
          <p:nvPr/>
        </p:nvSpPr>
        <p:spPr>
          <a:xfrm>
            <a:off x="1141412" y="3219172"/>
            <a:ext cx="6104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1" dirty="0"/>
              <a:t>Pályák és nehézségek</a:t>
            </a:r>
            <a:r>
              <a:rPr lang="hu-HU" sz="2400" dirty="0"/>
              <a:t>: Két különböző nehézségi szintet kínáló pálya.</a:t>
            </a:r>
          </a:p>
        </p:txBody>
      </p:sp>
    </p:spTree>
    <p:extLst>
      <p:ext uri="{BB962C8B-B14F-4D97-AF65-F5344CB8AC3E}">
        <p14:creationId xmlns:p14="http://schemas.microsoft.com/office/powerpoint/2010/main" val="29964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46B11-4C99-2610-63AA-37846237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08E541-87AD-02C9-FB5F-73EFC4860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851816" cy="1108147"/>
          </a:xfrm>
        </p:spPr>
        <p:txBody>
          <a:bodyPr/>
          <a:lstStyle/>
          <a:p>
            <a:r>
              <a:rPr lang="hu-HU" dirty="0"/>
              <a:t>Rákattintasz egy eltérésre, és piros körrel jelöli a program.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CAE541A-0060-977B-0621-1E650E6C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00" y="998606"/>
            <a:ext cx="3206481" cy="250176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64A55B8-66A4-666B-F77A-C8AB8CA6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83" y="4760913"/>
            <a:ext cx="5496692" cy="199100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329FEE2-439E-4316-5361-BD1E0B877975}"/>
              </a:ext>
            </a:extLst>
          </p:cNvPr>
          <p:cNvSpPr txBox="1"/>
          <p:nvPr/>
        </p:nvSpPr>
        <p:spPr>
          <a:xfrm>
            <a:off x="1141413" y="4240490"/>
            <a:ext cx="6104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Ha minden különbséget megtaláltak, gratuláló üzenet jelenik meg.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65AA52A-9108-EEC4-8B0A-3E388930E8FE}"/>
              </a:ext>
            </a:extLst>
          </p:cNvPr>
          <p:cNvSpPr txBox="1"/>
          <p:nvPr/>
        </p:nvSpPr>
        <p:spPr>
          <a:xfrm>
            <a:off x="1141413" y="3254206"/>
            <a:ext cx="6104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 program követi az összes megtalált különbséget.</a:t>
            </a:r>
          </a:p>
        </p:txBody>
      </p:sp>
    </p:spTree>
    <p:extLst>
      <p:ext uri="{BB962C8B-B14F-4D97-AF65-F5344CB8AC3E}">
        <p14:creationId xmlns:p14="http://schemas.microsoft.com/office/powerpoint/2010/main" val="2432270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4FBC35-9C92-4008-96DA-668E3282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Jövőbeli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C53294-F4F9-7982-0867-D7E15C07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szint</a:t>
            </a:r>
          </a:p>
          <a:p>
            <a:r>
              <a:rPr lang="hu-HU" dirty="0"/>
              <a:t>Több nehézségi szint</a:t>
            </a:r>
          </a:p>
          <a:p>
            <a:r>
              <a:rPr lang="hu-HU" dirty="0"/>
              <a:t>Szebb kezelőfelület készítése</a:t>
            </a:r>
          </a:p>
          <a:p>
            <a:r>
              <a:rPr lang="hu-HU" dirty="0"/>
              <a:t>A kód weboldalon való működtetés</a:t>
            </a:r>
          </a:p>
        </p:txBody>
      </p:sp>
    </p:spTree>
    <p:extLst>
      <p:ext uri="{BB962C8B-B14F-4D97-AF65-F5344CB8AC3E}">
        <p14:creationId xmlns:p14="http://schemas.microsoft.com/office/powerpoint/2010/main" val="1140992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6C8E0FA6-0772-701A-3B1B-34DD4D31D16C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66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573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184</TotalTime>
  <Words>159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Tw Cen MT</vt:lpstr>
      <vt:lpstr>Áramkör</vt:lpstr>
      <vt:lpstr>Kép megkülönböztető játék </vt:lpstr>
      <vt:lpstr>Játék Tervezése, főablak</vt:lpstr>
      <vt:lpstr>A Játék menüi Tervek</vt:lpstr>
      <vt:lpstr>A Játék felépítése</vt:lpstr>
      <vt:lpstr>Interakció működése</vt:lpstr>
      <vt:lpstr>Jövőbeli fejlesztési lehetőségek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Szévald András</dc:creator>
  <cp:lastModifiedBy>kerekesmark25@gmail.com</cp:lastModifiedBy>
  <cp:revision>48</cp:revision>
  <dcterms:created xsi:type="dcterms:W3CDTF">2024-12-08T13:47:24Z</dcterms:created>
  <dcterms:modified xsi:type="dcterms:W3CDTF">2024-12-08T17:42:39Z</dcterms:modified>
</cp:coreProperties>
</file>