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2" r:id="rId8"/>
    <p:sldId id="264" r:id="rId9"/>
    <p:sldId id="265" r:id="rId10"/>
    <p:sldId id="274" r:id="rId11"/>
    <p:sldId id="275" r:id="rId12"/>
    <p:sldId id="276" r:id="rId13"/>
    <p:sldId id="277" r:id="rId14"/>
    <p:sldId id="278" r:id="rId15"/>
    <p:sldId id="279" r:id="rId16"/>
    <p:sldId id="296" r:id="rId17"/>
    <p:sldId id="280" r:id="rId18"/>
    <p:sldId id="281" r:id="rId19"/>
    <p:sldId id="282" r:id="rId20"/>
    <p:sldId id="283" r:id="rId21"/>
    <p:sldId id="284" r:id="rId22"/>
    <p:sldId id="266" r:id="rId23"/>
    <p:sldId id="268" r:id="rId24"/>
    <p:sldId id="267" r:id="rId25"/>
    <p:sldId id="269" r:id="rId26"/>
    <p:sldId id="270" r:id="rId27"/>
    <p:sldId id="271" r:id="rId28"/>
    <p:sldId id="272" r:id="rId29"/>
    <p:sldId id="303" r:id="rId30"/>
    <p:sldId id="273" r:id="rId31"/>
    <p:sldId id="291" r:id="rId32"/>
    <p:sldId id="285" r:id="rId33"/>
    <p:sldId id="286" r:id="rId34"/>
    <p:sldId id="288" r:id="rId35"/>
    <p:sldId id="299" r:id="rId36"/>
    <p:sldId id="300" r:id="rId37"/>
    <p:sldId id="287" r:id="rId38"/>
    <p:sldId id="289" r:id="rId39"/>
    <p:sldId id="301" r:id="rId40"/>
    <p:sldId id="302" r:id="rId41"/>
    <p:sldId id="290" r:id="rId42"/>
    <p:sldId id="292" r:id="rId43"/>
    <p:sldId id="304" r:id="rId44"/>
    <p:sldId id="305" r:id="rId45"/>
    <p:sldId id="298" r:id="rId46"/>
    <p:sldId id="294" r:id="rId47"/>
    <p:sldId id="295" r:id="rId48"/>
    <p:sldId id="293" r:id="rId49"/>
    <p:sldId id="297" r:id="rId5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26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İkizkenar Üçgen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713B1D4-35F6-4D8C-A287-36450C791426}" type="datetimeFigureOut">
              <a:rPr lang="tr-TR" smtClean="0"/>
              <a:pPr/>
              <a:t>8.12.2017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tr-TR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1DACB16-B709-40FC-8B58-73207C3335E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B1D4-35F6-4D8C-A287-36450C791426}" type="datetimeFigureOut">
              <a:rPr lang="tr-TR" smtClean="0"/>
              <a:pPr/>
              <a:t>8.12.2017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B1D4-35F6-4D8C-A287-36450C791426}" type="datetimeFigureOut">
              <a:rPr lang="tr-TR" smtClean="0"/>
              <a:pPr/>
              <a:t>8.12.2017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D713B1D4-35F6-4D8C-A287-36450C791426}" type="datetimeFigureOut">
              <a:rPr lang="tr-TR" smtClean="0"/>
              <a:pPr/>
              <a:t>8.12.2017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ik Üçgen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İkizkenar Üçgen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713B1D4-35F6-4D8C-A287-36450C791426}" type="datetimeFigureOut">
              <a:rPr lang="tr-TR" smtClean="0"/>
              <a:pPr/>
              <a:t>8.12.2017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1DACB16-B709-40FC-8B58-73207C3335E6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11" name="10 Düz Bağlayıcı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Düz Bağlayıcı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713B1D4-35F6-4D8C-A287-36450C791426}" type="datetimeFigureOut">
              <a:rPr lang="tr-TR" smtClean="0"/>
              <a:pPr/>
              <a:t>8.12.2017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1DACB16-B709-40FC-8B58-73207C3335E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713B1D4-35F6-4D8C-A287-36450C791426}" type="datetimeFigureOut">
              <a:rPr lang="tr-TR" smtClean="0"/>
              <a:pPr/>
              <a:t>8.12.2017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1DACB16-B709-40FC-8B58-73207C3335E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B1D4-35F6-4D8C-A287-36450C791426}" type="datetimeFigureOut">
              <a:rPr lang="tr-TR" smtClean="0"/>
              <a:pPr/>
              <a:t>8.12.2017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713B1D4-35F6-4D8C-A287-36450C791426}" type="datetimeFigureOut">
              <a:rPr lang="tr-TR" smtClean="0"/>
              <a:pPr/>
              <a:t>8.12.2017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1DACB16-B709-40FC-8B58-73207C3335E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713B1D4-35F6-4D8C-A287-36450C791426}" type="datetimeFigureOut">
              <a:rPr lang="tr-TR" smtClean="0"/>
              <a:pPr/>
              <a:t>8.12.2017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1DACB16-B709-40FC-8B58-73207C3335E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D713B1D4-35F6-4D8C-A287-36450C791426}" type="datetimeFigureOut">
              <a:rPr lang="tr-TR" smtClean="0"/>
              <a:pPr/>
              <a:t>8.12.2017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1DACB16-B709-40FC-8B58-73207C3335E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Dik Üçgen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Düz Bağlayıcı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Düz Bağlayıcı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713B1D4-35F6-4D8C-A287-36450C791426}" type="datetimeFigureOut">
              <a:rPr lang="tr-TR" smtClean="0"/>
              <a:pPr/>
              <a:t>8.12.2017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1DACB16-B709-40FC-8B58-73207C3335E6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0.png"/><Relationship Id="rId4" Type="http://schemas.openxmlformats.org/officeDocument/2006/relationships/image" Target="../media/image8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amples/index.html?language=kotlin" TargetMode="External"/><Relationship Id="rId2" Type="http://schemas.openxmlformats.org/officeDocument/2006/relationships/hyperlink" Target="https://try.kotlinlang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kotlin/resources.html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467544" y="2204864"/>
            <a:ext cx="8062912" cy="1470025"/>
          </a:xfrm>
        </p:spPr>
        <p:txBody>
          <a:bodyPr/>
          <a:lstStyle/>
          <a:p>
            <a:r>
              <a:rPr lang="tr-TR" dirty="0" err="1" smtClean="0"/>
              <a:t>Kotlin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539552" y="3861048"/>
            <a:ext cx="8062912" cy="1221952"/>
          </a:xfrm>
        </p:spPr>
        <p:txBody>
          <a:bodyPr/>
          <a:lstStyle/>
          <a:p>
            <a:r>
              <a:rPr lang="tr-TR" dirty="0" smtClean="0"/>
              <a:t>Kerem </a:t>
            </a:r>
            <a:r>
              <a:rPr lang="tr-TR" dirty="0" err="1" smtClean="0"/>
              <a:t>Akkaya</a:t>
            </a:r>
            <a:endParaRPr lang="tr-TR" dirty="0"/>
          </a:p>
        </p:txBody>
      </p:sp>
      <p:pic>
        <p:nvPicPr>
          <p:cNvPr id="5" name="kotlin_icon.png" descr="kotlin_icon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635896" y="692696"/>
            <a:ext cx="1728189" cy="1728192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539552" y="2492896"/>
            <a:ext cx="1634546" cy="1944216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jetbrains_logo.jpeg" descr="jetbrains_logo.jpeg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3347864" y="4725144"/>
            <a:ext cx="2928624" cy="175717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Image" descr="Image"/>
          <p:cNvPicPr>
            <a:picLocks noChangeAspect="1"/>
          </p:cNvPicPr>
          <p:nvPr/>
        </p:nvPicPr>
        <p:blipFill>
          <a:blip r:embed="rId5" cstate="print">
            <a:extLst/>
          </a:blip>
          <a:stretch>
            <a:fillRect/>
          </a:stretch>
        </p:blipFill>
        <p:spPr>
          <a:xfrm>
            <a:off x="755576" y="5517232"/>
            <a:ext cx="1868607" cy="504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" descr="Image"/>
          <p:cNvPicPr>
            <a:picLocks noChangeAspect="1"/>
          </p:cNvPicPr>
          <p:nvPr/>
        </p:nvPicPr>
        <p:blipFill>
          <a:blip r:embed="rId6" cstate="print">
            <a:extLst/>
          </a:blip>
          <a:stretch>
            <a:fillRect/>
          </a:stretch>
        </p:blipFill>
        <p:spPr>
          <a:xfrm>
            <a:off x="6876256" y="548680"/>
            <a:ext cx="1296988" cy="1296988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Jvm"/>
          <p:cNvSpPr txBox="1"/>
          <p:nvPr/>
        </p:nvSpPr>
        <p:spPr>
          <a:xfrm>
            <a:off x="7198357" y="1909078"/>
            <a:ext cx="525785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26C1D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dirty="0" err="1"/>
              <a:t>Jvm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Variables</a:t>
            </a:r>
            <a:r>
              <a:rPr lang="tr-TR" dirty="0" smtClean="0"/>
              <a:t> </a:t>
            </a:r>
            <a:br>
              <a:rPr lang="tr-TR" dirty="0" smtClean="0"/>
            </a:br>
            <a:r>
              <a:rPr lang="tr-TR" dirty="0" err="1" smtClean="0"/>
              <a:t>Assign</a:t>
            </a:r>
            <a:r>
              <a:rPr lang="tr-TR" dirty="0" smtClean="0"/>
              <a:t>-</a:t>
            </a:r>
            <a:r>
              <a:rPr lang="tr-TR" dirty="0" err="1" smtClean="0"/>
              <a:t>once</a:t>
            </a:r>
            <a:r>
              <a:rPr lang="tr-TR" dirty="0" smtClean="0"/>
              <a:t> (</a:t>
            </a:r>
            <a:r>
              <a:rPr lang="tr-TR" dirty="0" err="1" smtClean="0"/>
              <a:t>read</a:t>
            </a:r>
            <a:r>
              <a:rPr lang="tr-TR" dirty="0" smtClean="0"/>
              <a:t>-</a:t>
            </a:r>
            <a:r>
              <a:rPr lang="tr-TR" dirty="0" err="1" smtClean="0"/>
              <a:t>only</a:t>
            </a:r>
            <a:r>
              <a:rPr lang="tr-TR" dirty="0" smtClean="0"/>
              <a:t>)</a:t>
            </a:r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348880"/>
            <a:ext cx="8673162" cy="230425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4293096"/>
            <a:ext cx="3095625" cy="6381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Variables</a:t>
            </a:r>
            <a:r>
              <a:rPr lang="tr-TR" dirty="0" smtClean="0"/>
              <a:t>  - </a:t>
            </a:r>
            <a:r>
              <a:rPr lang="tr-TR" dirty="0" err="1" smtClean="0"/>
              <a:t>Mutable</a:t>
            </a: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88840"/>
            <a:ext cx="8141873" cy="24985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4149080"/>
            <a:ext cx="3067050" cy="6477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String</a:t>
            </a:r>
            <a:r>
              <a:rPr lang="tr-TR" dirty="0" smtClean="0"/>
              <a:t> </a:t>
            </a:r>
            <a:r>
              <a:rPr lang="tr-TR" dirty="0" err="1" smtClean="0"/>
              <a:t>Templates</a:t>
            </a:r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1628800"/>
            <a:ext cx="8459759" cy="331236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4437112"/>
            <a:ext cx="3267075" cy="10572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Conditional</a:t>
            </a:r>
            <a:r>
              <a:rPr lang="tr-TR" dirty="0" smtClean="0"/>
              <a:t> </a:t>
            </a:r>
            <a:r>
              <a:rPr lang="tr-TR" dirty="0" err="1" smtClean="0"/>
              <a:t>Expressions</a:t>
            </a:r>
            <a:r>
              <a:rPr lang="tr-TR" dirty="0" smtClean="0"/>
              <a:t> - </a:t>
            </a:r>
            <a:r>
              <a:rPr lang="tr-TR" dirty="0" err="1" smtClean="0"/>
              <a:t>If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052736"/>
            <a:ext cx="4248472" cy="237264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412776"/>
            <a:ext cx="4438356" cy="122034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2492896"/>
            <a:ext cx="2664296" cy="55646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3140968"/>
            <a:ext cx="2880320" cy="60158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55776" y="3789040"/>
            <a:ext cx="4295775" cy="2324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75856" y="5949280"/>
            <a:ext cx="2914650" cy="800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399032"/>
          </a:xfrm>
        </p:spPr>
        <p:txBody>
          <a:bodyPr/>
          <a:lstStyle/>
          <a:p>
            <a:r>
              <a:rPr lang="tr-TR" dirty="0" err="1" smtClean="0"/>
              <a:t>Conditional</a:t>
            </a:r>
            <a:r>
              <a:rPr lang="tr-TR" dirty="0" smtClean="0"/>
              <a:t> </a:t>
            </a:r>
            <a:r>
              <a:rPr lang="tr-TR" dirty="0" err="1" smtClean="0"/>
              <a:t>Expressions</a:t>
            </a:r>
            <a:r>
              <a:rPr lang="tr-TR" dirty="0" smtClean="0"/>
              <a:t> – </a:t>
            </a:r>
            <a:r>
              <a:rPr lang="tr-TR" dirty="0" err="1" smtClean="0"/>
              <a:t>When</a:t>
            </a:r>
            <a:r>
              <a:rPr lang="tr-TR" dirty="0" smtClean="0"/>
              <a:t> (No </a:t>
            </a:r>
            <a:r>
              <a:rPr lang="tr-TR" dirty="0" err="1" smtClean="0"/>
              <a:t>Switch</a:t>
            </a:r>
            <a:r>
              <a:rPr lang="tr-TR" dirty="0" smtClean="0"/>
              <a:t>)</a:t>
            </a:r>
            <a:endParaRPr lang="tr-TR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56792"/>
            <a:ext cx="3672408" cy="43076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4797152"/>
            <a:ext cx="1762125" cy="18002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2348880"/>
            <a:ext cx="4867275" cy="14859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4288" y="3645024"/>
            <a:ext cx="1495425" cy="5048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0"/>
            <a:ext cx="8136904" cy="1196752"/>
          </a:xfrm>
        </p:spPr>
        <p:txBody>
          <a:bodyPr/>
          <a:lstStyle/>
          <a:p>
            <a:r>
              <a:rPr lang="tr-TR" dirty="0" err="1" smtClean="0"/>
              <a:t>Loops</a:t>
            </a:r>
            <a:r>
              <a:rPr lang="tr-TR" dirty="0" smtClean="0"/>
              <a:t> - </a:t>
            </a:r>
            <a:r>
              <a:rPr lang="tr-TR" dirty="0" err="1" smtClean="0"/>
              <a:t>For</a:t>
            </a:r>
            <a:endParaRPr lang="tr-T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24744"/>
            <a:ext cx="7488832" cy="222962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2636912"/>
            <a:ext cx="733425" cy="9715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861048"/>
            <a:ext cx="7691578" cy="2226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5517232"/>
            <a:ext cx="1952625" cy="10001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0"/>
            <a:ext cx="8136904" cy="1196752"/>
          </a:xfrm>
        </p:spPr>
        <p:txBody>
          <a:bodyPr/>
          <a:lstStyle/>
          <a:p>
            <a:r>
              <a:rPr lang="tr-TR" dirty="0" err="1" smtClean="0"/>
              <a:t>Loops</a:t>
            </a:r>
            <a:r>
              <a:rPr lang="tr-TR" dirty="0" smtClean="0"/>
              <a:t> - </a:t>
            </a:r>
            <a:r>
              <a:rPr lang="tr-TR" dirty="0" err="1" smtClean="0"/>
              <a:t>For</a:t>
            </a:r>
            <a:endParaRPr lang="tr-TR" dirty="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24744"/>
            <a:ext cx="7488832" cy="26401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3068960"/>
            <a:ext cx="1952625" cy="10001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4149080"/>
            <a:ext cx="7756942" cy="22844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5661248"/>
            <a:ext cx="1114425" cy="10572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Loops</a:t>
            </a:r>
            <a:r>
              <a:rPr lang="tr-TR" dirty="0" smtClean="0"/>
              <a:t> – </a:t>
            </a:r>
            <a:r>
              <a:rPr lang="tr-TR" dirty="0" err="1" smtClean="0"/>
              <a:t>While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Do</a:t>
            </a:r>
            <a:endParaRPr lang="tr-T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7704"/>
            <a:ext cx="6511168" cy="251535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966132"/>
            <a:ext cx="6480720" cy="25495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224" y="3212976"/>
            <a:ext cx="1133475" cy="1066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Return</a:t>
            </a:r>
            <a:r>
              <a:rPr lang="tr-TR" dirty="0" smtClean="0"/>
              <a:t>, break, </a:t>
            </a:r>
            <a:r>
              <a:rPr lang="tr-TR" dirty="0" err="1" smtClean="0"/>
              <a:t>continue</a:t>
            </a:r>
            <a:endParaRPr lang="tr-TR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371020"/>
            <a:ext cx="6624736" cy="505675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2193846"/>
            <a:ext cx="1368152" cy="312187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/>
          <a:lstStyle/>
          <a:p>
            <a:r>
              <a:rPr lang="tr-TR" dirty="0" err="1" smtClean="0"/>
              <a:t>Ranges</a:t>
            </a:r>
            <a:endParaRPr lang="tr-T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908720"/>
            <a:ext cx="6552728" cy="305342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548680"/>
            <a:ext cx="4464496" cy="86409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3789040"/>
            <a:ext cx="4898381" cy="283210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4077072"/>
            <a:ext cx="1152525" cy="1171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Kotlin</a:t>
            </a:r>
            <a:r>
              <a:rPr lang="tr-TR" dirty="0" smtClean="0"/>
              <a:t> </a:t>
            </a:r>
            <a:r>
              <a:rPr lang="tr-TR" dirty="0" err="1" smtClean="0"/>
              <a:t>Powers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Concise</a:t>
            </a:r>
            <a:endParaRPr lang="tr-TR" dirty="0" smtClean="0"/>
          </a:p>
          <a:p>
            <a:r>
              <a:rPr lang="tr-TR" dirty="0" err="1" smtClean="0"/>
              <a:t>Interoperable</a:t>
            </a:r>
            <a:endParaRPr lang="tr-TR" dirty="0" smtClean="0"/>
          </a:p>
          <a:p>
            <a:r>
              <a:rPr lang="tr-TR" dirty="0" err="1" smtClean="0"/>
              <a:t>Tool</a:t>
            </a:r>
            <a:r>
              <a:rPr lang="tr-TR" dirty="0" smtClean="0"/>
              <a:t> </a:t>
            </a:r>
            <a:r>
              <a:rPr lang="tr-TR" dirty="0" err="1" smtClean="0"/>
              <a:t>Friendly</a:t>
            </a:r>
            <a:endParaRPr lang="tr-TR" dirty="0" smtClean="0"/>
          </a:p>
          <a:p>
            <a:pPr lvl="1"/>
            <a:r>
              <a:rPr lang="tr-TR" dirty="0" smtClean="0"/>
              <a:t>Ant</a:t>
            </a:r>
          </a:p>
          <a:p>
            <a:pPr lvl="1"/>
            <a:r>
              <a:rPr lang="tr-TR" dirty="0" err="1" smtClean="0"/>
              <a:t>Maven</a:t>
            </a:r>
            <a:endParaRPr lang="tr-TR" dirty="0" smtClean="0"/>
          </a:p>
          <a:p>
            <a:pPr lvl="1"/>
            <a:r>
              <a:rPr lang="tr-TR" dirty="0" err="1" smtClean="0"/>
              <a:t>Gradle</a:t>
            </a:r>
            <a:endParaRPr lang="tr-TR" dirty="0" smtClean="0"/>
          </a:p>
          <a:p>
            <a:pPr lvl="1"/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57250"/>
          </a:xfrm>
        </p:spPr>
        <p:txBody>
          <a:bodyPr/>
          <a:lstStyle/>
          <a:p>
            <a:r>
              <a:rPr lang="tr-TR" dirty="0" err="1" smtClean="0"/>
              <a:t>Nullables</a:t>
            </a:r>
            <a:r>
              <a:rPr lang="tr-TR" dirty="0" smtClean="0"/>
              <a:t> - ?</a:t>
            </a:r>
            <a:endParaRPr lang="tr-T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68760"/>
            <a:ext cx="5286326" cy="142622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2492896"/>
            <a:ext cx="7036615" cy="29108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924944"/>
            <a:ext cx="5336172" cy="14415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9632" y="4221088"/>
            <a:ext cx="7344816" cy="2880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4630206"/>
            <a:ext cx="5328592" cy="175635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87824" y="6093296"/>
            <a:ext cx="5588767" cy="55778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txBody>
          <a:bodyPr/>
          <a:lstStyle/>
          <a:p>
            <a:r>
              <a:rPr lang="tr-TR" dirty="0" err="1" smtClean="0"/>
              <a:t>Safe</a:t>
            </a:r>
            <a:r>
              <a:rPr lang="tr-TR" dirty="0" smtClean="0"/>
              <a:t> </a:t>
            </a:r>
            <a:r>
              <a:rPr lang="tr-TR" dirty="0" err="1" smtClean="0"/>
              <a:t>Calls</a:t>
            </a:r>
            <a:r>
              <a:rPr lang="tr-TR" dirty="0" smtClean="0"/>
              <a:t> – </a:t>
            </a:r>
            <a:r>
              <a:rPr lang="tr-TR" dirty="0" err="1" smtClean="0"/>
              <a:t>Safe</a:t>
            </a:r>
            <a:r>
              <a:rPr lang="tr-TR" dirty="0" smtClean="0"/>
              <a:t> </a:t>
            </a:r>
            <a:r>
              <a:rPr lang="tr-TR" dirty="0" err="1" smtClean="0"/>
              <a:t>Casts</a:t>
            </a:r>
            <a:endParaRPr lang="tr-T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268760"/>
            <a:ext cx="6192688" cy="27015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2204864"/>
            <a:ext cx="761769" cy="6480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4077072"/>
            <a:ext cx="6142282" cy="263530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04248" y="4941168"/>
            <a:ext cx="1114425" cy="7810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txBody>
          <a:bodyPr/>
          <a:lstStyle/>
          <a:p>
            <a:r>
              <a:rPr lang="tr-TR" dirty="0" err="1" smtClean="0"/>
              <a:t>Functions</a:t>
            </a:r>
            <a:r>
              <a:rPr lang="tr-TR" dirty="0" smtClean="0"/>
              <a:t> - </a:t>
            </a:r>
            <a:r>
              <a:rPr lang="tr-TR" dirty="0" err="1" smtClean="0"/>
              <a:t>fun</a:t>
            </a:r>
            <a:endParaRPr lang="tr-T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96190"/>
            <a:ext cx="7560840" cy="25399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3284984"/>
            <a:ext cx="3314700" cy="5905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4005064"/>
            <a:ext cx="5832648" cy="261923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3928" y="6093296"/>
            <a:ext cx="4210050" cy="6000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Functions</a:t>
            </a:r>
            <a:r>
              <a:rPr lang="tr-TR" dirty="0" smtClean="0"/>
              <a:t> – </a:t>
            </a:r>
            <a:r>
              <a:rPr lang="tr-TR" dirty="0" err="1" smtClean="0"/>
              <a:t>Default</a:t>
            </a:r>
            <a:r>
              <a:rPr lang="tr-TR" dirty="0" smtClean="0"/>
              <a:t> </a:t>
            </a:r>
            <a:r>
              <a:rPr lang="tr-TR" dirty="0" err="1" smtClean="0"/>
              <a:t>Arguments</a:t>
            </a:r>
            <a:endParaRPr lang="tr-T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16832"/>
            <a:ext cx="8840448" cy="302433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4725144"/>
            <a:ext cx="3267075" cy="16097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80120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Functions</a:t>
            </a:r>
            <a:r>
              <a:rPr lang="tr-TR" dirty="0" smtClean="0"/>
              <a:t> - </a:t>
            </a:r>
            <a:r>
              <a:rPr lang="tr-TR" dirty="0" err="1" smtClean="0"/>
              <a:t>Default</a:t>
            </a:r>
            <a:r>
              <a:rPr lang="tr-TR" dirty="0" smtClean="0"/>
              <a:t> </a:t>
            </a:r>
            <a:r>
              <a:rPr lang="tr-TR" dirty="0" err="1" smtClean="0"/>
              <a:t>Arguments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764704"/>
            <a:ext cx="7632848" cy="52534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5680018"/>
            <a:ext cx="5832648" cy="11779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Unit</a:t>
            </a:r>
            <a:r>
              <a:rPr lang="tr-TR" dirty="0" smtClean="0"/>
              <a:t>-</a:t>
            </a:r>
            <a:r>
              <a:rPr lang="tr-TR" dirty="0" err="1" smtClean="0"/>
              <a:t>returning</a:t>
            </a:r>
            <a:r>
              <a:rPr lang="tr-TR" dirty="0" smtClean="0"/>
              <a:t> </a:t>
            </a:r>
            <a:r>
              <a:rPr lang="tr-TR" dirty="0" err="1" smtClean="0"/>
              <a:t>functions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40768"/>
            <a:ext cx="8511167" cy="418666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5229200"/>
            <a:ext cx="328612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Single</a:t>
            </a:r>
            <a:r>
              <a:rPr lang="tr-TR" dirty="0" smtClean="0"/>
              <a:t>-</a:t>
            </a:r>
            <a:r>
              <a:rPr lang="tr-TR" dirty="0" err="1" smtClean="0"/>
              <a:t>Expression</a:t>
            </a:r>
            <a:r>
              <a:rPr lang="tr-TR" dirty="0" smtClean="0"/>
              <a:t> </a:t>
            </a:r>
            <a:r>
              <a:rPr lang="tr-TR" dirty="0" err="1" smtClean="0"/>
              <a:t>functions</a:t>
            </a:r>
            <a:endParaRPr lang="tr-TR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00808"/>
            <a:ext cx="8620746" cy="290759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4293096"/>
            <a:ext cx="3238500" cy="6191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Variable</a:t>
            </a:r>
            <a:r>
              <a:rPr lang="tr-TR" dirty="0" smtClean="0"/>
              <a:t> </a:t>
            </a:r>
            <a:r>
              <a:rPr lang="tr-TR" dirty="0" err="1" smtClean="0"/>
              <a:t>Number</a:t>
            </a:r>
            <a:r>
              <a:rPr lang="tr-TR" dirty="0" smtClean="0"/>
              <a:t> of </a:t>
            </a:r>
            <a:r>
              <a:rPr lang="tr-TR" dirty="0" err="1" smtClean="0"/>
              <a:t>Arguments</a:t>
            </a:r>
            <a:endParaRPr lang="tr-T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7" y="1844824"/>
            <a:ext cx="8445067" cy="394669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5373216"/>
            <a:ext cx="3943350" cy="6477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Extension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endParaRPr lang="tr-TR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72816"/>
            <a:ext cx="7739318" cy="22779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3861048"/>
            <a:ext cx="3438525" cy="6667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4653136"/>
            <a:ext cx="4968552" cy="185572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6165304"/>
            <a:ext cx="2914650" cy="5715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Infix</a:t>
            </a:r>
            <a:r>
              <a:rPr lang="tr-TR" dirty="0" smtClean="0"/>
              <a:t> </a:t>
            </a:r>
            <a:r>
              <a:rPr lang="tr-TR" dirty="0" err="1" smtClean="0"/>
              <a:t>Operator</a:t>
            </a:r>
            <a:endParaRPr lang="tr-T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44824"/>
            <a:ext cx="8655361" cy="25202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4077072"/>
            <a:ext cx="3438525" cy="6667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Server Side </a:t>
            </a:r>
            <a:r>
              <a:rPr lang="tr-TR" dirty="0" err="1" smtClean="0"/>
              <a:t>Development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Spring</a:t>
            </a:r>
            <a:r>
              <a:rPr lang="tr-TR" dirty="0" smtClean="0"/>
              <a:t> </a:t>
            </a:r>
            <a:r>
              <a:rPr lang="tr-TR" dirty="0" err="1" smtClean="0"/>
              <a:t>supports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version</a:t>
            </a:r>
            <a:r>
              <a:rPr lang="tr-TR" dirty="0" smtClean="0"/>
              <a:t> 5.0</a:t>
            </a:r>
          </a:p>
          <a:p>
            <a:pPr lvl="1"/>
            <a:r>
              <a:rPr lang="tr-TR" dirty="0" err="1" smtClean="0"/>
              <a:t>Spring</a:t>
            </a:r>
            <a:r>
              <a:rPr lang="tr-TR" dirty="0" smtClean="0"/>
              <a:t> </a:t>
            </a:r>
            <a:r>
              <a:rPr lang="tr-TR" dirty="0" err="1" smtClean="0"/>
              <a:t>Boot</a:t>
            </a:r>
            <a:endParaRPr lang="tr-TR" dirty="0" smtClean="0"/>
          </a:p>
          <a:p>
            <a:r>
              <a:rPr lang="tr-TR" dirty="0" err="1" smtClean="0"/>
              <a:t>Vert</a:t>
            </a:r>
            <a:r>
              <a:rPr lang="tr-TR" dirty="0" smtClean="0"/>
              <a:t>.x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reactive</a:t>
            </a:r>
            <a:r>
              <a:rPr lang="tr-TR" dirty="0" smtClean="0"/>
              <a:t> Web </a:t>
            </a:r>
            <a:r>
              <a:rPr lang="tr-TR" dirty="0" err="1" smtClean="0"/>
              <a:t>Applications</a:t>
            </a:r>
            <a:endParaRPr lang="tr-TR" dirty="0" smtClean="0"/>
          </a:p>
          <a:p>
            <a:r>
              <a:rPr lang="en-US" dirty="0" smtClean="0"/>
              <a:t>Amazon Web Services</a:t>
            </a:r>
            <a:endParaRPr lang="tr-TR" dirty="0" smtClean="0"/>
          </a:p>
          <a:p>
            <a:r>
              <a:rPr lang="en-US" dirty="0" smtClean="0"/>
              <a:t>Google Cloud Platform </a:t>
            </a:r>
            <a:endParaRPr lang="tr-TR" dirty="0" smtClean="0"/>
          </a:p>
          <a:p>
            <a:r>
              <a:rPr lang="tr-TR" dirty="0" err="1" smtClean="0"/>
              <a:t>Heroku</a:t>
            </a:r>
            <a:endParaRPr lang="tr-TR" dirty="0" smtClean="0"/>
          </a:p>
          <a:p>
            <a:r>
              <a:rPr lang="tr-TR" dirty="0" err="1" smtClean="0"/>
              <a:t>HttpServlet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r>
              <a:rPr lang="tr-TR" dirty="0" err="1" smtClean="0"/>
              <a:t>Lambda</a:t>
            </a:r>
            <a:r>
              <a:rPr lang="tr-TR" dirty="0" smtClean="0"/>
              <a:t> </a:t>
            </a:r>
            <a:r>
              <a:rPr lang="tr-TR" dirty="0" err="1" smtClean="0"/>
              <a:t>Functions</a:t>
            </a:r>
            <a:endParaRPr lang="tr-T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24744"/>
            <a:ext cx="8240620" cy="53278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1268760"/>
            <a:ext cx="1478136" cy="194421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Builder-style usage of methods that return Unit</a:t>
            </a:r>
            <a:endParaRPr lang="tr-T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060848"/>
            <a:ext cx="8509181" cy="230425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4077072"/>
            <a:ext cx="3410529" cy="93610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Classes</a:t>
            </a:r>
            <a:endParaRPr lang="tr-T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12776"/>
            <a:ext cx="5328591" cy="219910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861048"/>
            <a:ext cx="7492124" cy="249262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312" y="5805264"/>
            <a:ext cx="647700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80120"/>
          </a:xfrm>
        </p:spPr>
        <p:txBody>
          <a:bodyPr/>
          <a:lstStyle/>
          <a:p>
            <a:r>
              <a:rPr lang="tr-TR" dirty="0" err="1" smtClean="0"/>
              <a:t>Classes</a:t>
            </a:r>
            <a:r>
              <a:rPr lang="tr-TR" dirty="0" smtClean="0"/>
              <a:t> - </a:t>
            </a:r>
            <a:r>
              <a:rPr lang="tr-TR" dirty="0" err="1" smtClean="0"/>
              <a:t>Constructors</a:t>
            </a:r>
            <a:endParaRPr lang="tr-T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7" y="1268760"/>
            <a:ext cx="6584777" cy="25202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3284984"/>
            <a:ext cx="647700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4293096"/>
            <a:ext cx="8377401" cy="1800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5517232"/>
            <a:ext cx="647700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Classes</a:t>
            </a:r>
            <a:r>
              <a:rPr lang="tr-TR" dirty="0" smtClean="0"/>
              <a:t> </a:t>
            </a:r>
            <a:r>
              <a:rPr lang="tr-TR" dirty="0" err="1" smtClean="0"/>
              <a:t>Constructors</a:t>
            </a:r>
            <a:endParaRPr lang="tr-T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12777"/>
            <a:ext cx="6336704" cy="2927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3933056"/>
            <a:ext cx="762000" cy="5810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4653136"/>
            <a:ext cx="8030924" cy="174535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56376" y="5805264"/>
            <a:ext cx="647700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08112"/>
          </a:xfrm>
        </p:spPr>
        <p:txBody>
          <a:bodyPr/>
          <a:lstStyle/>
          <a:p>
            <a:r>
              <a:rPr lang="tr-TR" dirty="0" err="1" smtClean="0"/>
              <a:t>Getters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Setters</a:t>
            </a:r>
            <a:endParaRPr lang="tr-TR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196752"/>
            <a:ext cx="5688632" cy="5220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5445224"/>
            <a:ext cx="2990850" cy="11620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08112"/>
          </a:xfrm>
        </p:spPr>
        <p:txBody>
          <a:bodyPr/>
          <a:lstStyle/>
          <a:p>
            <a:r>
              <a:rPr lang="tr-TR" dirty="0" err="1" smtClean="0"/>
              <a:t>Getters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Setters</a:t>
            </a:r>
            <a:endParaRPr lang="tr-TR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052736"/>
            <a:ext cx="5600700" cy="48101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5877272"/>
            <a:ext cx="8515350" cy="4381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Data </a:t>
            </a:r>
            <a:r>
              <a:rPr lang="tr-TR" dirty="0" err="1" smtClean="0"/>
              <a:t>Class</a:t>
            </a:r>
            <a:endParaRPr lang="tr-T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72816"/>
            <a:ext cx="8320630" cy="25202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360" y="3861048"/>
            <a:ext cx="647700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txBody>
          <a:bodyPr/>
          <a:lstStyle/>
          <a:p>
            <a:r>
              <a:rPr lang="tr-TR" dirty="0" err="1" smtClean="0"/>
              <a:t>Object</a:t>
            </a:r>
            <a:r>
              <a:rPr lang="tr-TR" dirty="0" smtClean="0"/>
              <a:t> </a:t>
            </a:r>
            <a:r>
              <a:rPr lang="tr-TR" dirty="0" err="1" smtClean="0"/>
              <a:t>Oriented</a:t>
            </a:r>
            <a:r>
              <a:rPr lang="tr-TR" dirty="0" smtClean="0"/>
              <a:t> </a:t>
            </a:r>
            <a:r>
              <a:rPr lang="tr-TR" dirty="0" err="1" smtClean="0"/>
              <a:t>Support</a:t>
            </a:r>
            <a:endParaRPr lang="tr-T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40768"/>
            <a:ext cx="7776864" cy="464073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5445224"/>
            <a:ext cx="1468608" cy="10081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73274"/>
          </a:xfrm>
        </p:spPr>
        <p:txBody>
          <a:bodyPr/>
          <a:lstStyle/>
          <a:p>
            <a:r>
              <a:rPr lang="tr-TR" dirty="0" err="1" smtClean="0"/>
              <a:t>Interfaces</a:t>
            </a:r>
            <a:endParaRPr lang="tr-TR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84784"/>
            <a:ext cx="2664296" cy="175172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7" y="3717032"/>
            <a:ext cx="3181333" cy="156857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1484784"/>
            <a:ext cx="4286250" cy="3838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Android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26008"/>
          </a:xfrm>
        </p:spPr>
        <p:txBody>
          <a:bodyPr/>
          <a:lstStyle/>
          <a:p>
            <a:r>
              <a:rPr lang="tr-TR" dirty="0" smtClean="0"/>
              <a:t>JDK 6 </a:t>
            </a:r>
            <a:r>
              <a:rPr lang="tr-TR" dirty="0" err="1" smtClean="0"/>
              <a:t>support</a:t>
            </a:r>
            <a:r>
              <a:rPr lang="tr-TR" dirty="0" smtClean="0"/>
              <a:t> on </a:t>
            </a:r>
            <a:r>
              <a:rPr lang="tr-TR" dirty="0" err="1" smtClean="0"/>
              <a:t>Kotlin</a:t>
            </a:r>
            <a:endParaRPr lang="tr-TR" dirty="0" smtClean="0"/>
          </a:p>
          <a:p>
            <a:r>
              <a:rPr lang="tr-TR" dirty="0" err="1" smtClean="0"/>
              <a:t>Android</a:t>
            </a:r>
            <a:r>
              <a:rPr lang="tr-TR" dirty="0" smtClean="0"/>
              <a:t> </a:t>
            </a:r>
            <a:r>
              <a:rPr lang="tr-TR" dirty="0" err="1" smtClean="0"/>
              <a:t>Studio</a:t>
            </a:r>
            <a:r>
              <a:rPr lang="tr-TR" dirty="0" smtClean="0"/>
              <a:t> </a:t>
            </a:r>
            <a:r>
              <a:rPr lang="tr-TR" dirty="0" err="1" smtClean="0"/>
              <a:t>Plugin</a:t>
            </a:r>
            <a:endParaRPr lang="tr-TR" dirty="0" smtClean="0"/>
          </a:p>
          <a:p>
            <a:r>
              <a:rPr lang="tr-TR" dirty="0" err="1" smtClean="0"/>
              <a:t>Performance</a:t>
            </a:r>
            <a:endParaRPr lang="tr-TR" dirty="0" smtClean="0"/>
          </a:p>
          <a:p>
            <a:pPr lvl="1"/>
            <a:r>
              <a:rPr lang="tr-TR" dirty="0" err="1" smtClean="0"/>
              <a:t>Inline</a:t>
            </a:r>
            <a:r>
              <a:rPr lang="tr-TR" dirty="0" smtClean="0"/>
              <a:t> </a:t>
            </a:r>
            <a:r>
              <a:rPr lang="tr-TR" dirty="0" err="1" smtClean="0"/>
              <a:t>functions</a:t>
            </a:r>
            <a:endParaRPr lang="tr-TR" dirty="0" smtClean="0"/>
          </a:p>
          <a:p>
            <a:pPr lvl="1"/>
            <a:r>
              <a:rPr lang="tr-TR" dirty="0" err="1" smtClean="0"/>
              <a:t>Lambdas</a:t>
            </a:r>
            <a:endParaRPr lang="tr-TR" dirty="0" smtClean="0"/>
          </a:p>
          <a:p>
            <a:r>
              <a:rPr lang="tr-TR" dirty="0" err="1" smtClean="0"/>
              <a:t>Incremental</a:t>
            </a:r>
            <a:r>
              <a:rPr lang="tr-TR" dirty="0" smtClean="0"/>
              <a:t> </a:t>
            </a:r>
            <a:r>
              <a:rPr lang="tr-TR" dirty="0" err="1" smtClean="0"/>
              <a:t>Builds</a:t>
            </a:r>
            <a:r>
              <a:rPr lang="tr-TR" dirty="0" smtClean="0"/>
              <a:t> </a:t>
            </a:r>
            <a:r>
              <a:rPr lang="tr-TR" dirty="0" err="1" smtClean="0"/>
              <a:t>Faster</a:t>
            </a:r>
            <a:endParaRPr lang="tr-TR" dirty="0" smtClean="0"/>
          </a:p>
          <a:p>
            <a:r>
              <a:rPr lang="tr-TR" dirty="0" err="1" smtClean="0"/>
              <a:t>Kotlin</a:t>
            </a:r>
            <a:r>
              <a:rPr lang="tr-TR" dirty="0" smtClean="0"/>
              <a:t> </a:t>
            </a:r>
            <a:r>
              <a:rPr lang="tr-TR" dirty="0" err="1" smtClean="0"/>
              <a:t>Koan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95536" y="0"/>
            <a:ext cx="8291264" cy="1052736"/>
          </a:xfrm>
        </p:spPr>
        <p:txBody>
          <a:bodyPr>
            <a:noAutofit/>
          </a:bodyPr>
          <a:lstStyle/>
          <a:p>
            <a:r>
              <a:rPr lang="tr-TR" sz="3200" dirty="0" err="1" smtClean="0"/>
              <a:t>Interfaces</a:t>
            </a:r>
            <a:r>
              <a:rPr lang="tr-TR" sz="3200" dirty="0" smtClean="0"/>
              <a:t> – </a:t>
            </a:r>
            <a:r>
              <a:rPr lang="tr-TR" sz="3200" dirty="0" err="1" smtClean="0"/>
              <a:t>Resolve</a:t>
            </a:r>
            <a:r>
              <a:rPr lang="tr-TR" sz="3200" dirty="0" smtClean="0"/>
              <a:t> </a:t>
            </a:r>
            <a:r>
              <a:rPr lang="tr-TR" sz="3200" dirty="0" err="1" smtClean="0"/>
              <a:t>Override</a:t>
            </a:r>
            <a:r>
              <a:rPr lang="tr-TR" sz="3200" dirty="0" smtClean="0"/>
              <a:t> </a:t>
            </a:r>
            <a:r>
              <a:rPr lang="tr-TR" sz="3200" dirty="0" err="1" smtClean="0"/>
              <a:t>Conflicts</a:t>
            </a:r>
            <a:endParaRPr lang="tr-TR" sz="3200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008413"/>
            <a:ext cx="4176464" cy="570557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08112"/>
          </a:xfrm>
        </p:spPr>
        <p:txBody>
          <a:bodyPr/>
          <a:lstStyle/>
          <a:p>
            <a:r>
              <a:rPr lang="tr-TR" dirty="0" err="1" smtClean="0"/>
              <a:t>try</a:t>
            </a:r>
            <a:r>
              <a:rPr lang="tr-TR" dirty="0" smtClean="0"/>
              <a:t>/</a:t>
            </a:r>
            <a:r>
              <a:rPr lang="tr-TR" dirty="0" err="1" smtClean="0"/>
              <a:t>catch</a:t>
            </a:r>
            <a:r>
              <a:rPr lang="tr-TR" dirty="0" smtClean="0"/>
              <a:t> </a:t>
            </a:r>
            <a:r>
              <a:rPr lang="tr-TR" dirty="0" err="1" smtClean="0"/>
              <a:t>expression</a:t>
            </a:r>
            <a:endParaRPr lang="tr-T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052736"/>
            <a:ext cx="7056784" cy="418442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5157192"/>
            <a:ext cx="8039100" cy="1600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With</a:t>
            </a:r>
            <a:endParaRPr lang="tr-T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12776"/>
            <a:ext cx="8642132" cy="47525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4293096"/>
            <a:ext cx="2066925" cy="23431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Object</a:t>
            </a:r>
            <a:r>
              <a:rPr lang="tr-TR" dirty="0" smtClean="0"/>
              <a:t> </a:t>
            </a:r>
            <a:r>
              <a:rPr lang="tr-TR" dirty="0" err="1" smtClean="0"/>
              <a:t>Expressions</a:t>
            </a:r>
            <a:endParaRPr lang="tr-TR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4077072"/>
            <a:ext cx="4905375" cy="23526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412776"/>
            <a:ext cx="3143250" cy="24193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1628800"/>
            <a:ext cx="2809875" cy="19145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Object</a:t>
            </a:r>
            <a:r>
              <a:rPr lang="tr-TR" dirty="0" smtClean="0"/>
              <a:t> </a:t>
            </a:r>
            <a:r>
              <a:rPr lang="tr-TR" dirty="0" err="1" smtClean="0"/>
              <a:t>Expressions</a:t>
            </a:r>
            <a:endParaRPr lang="tr-TR" dirty="0"/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844824"/>
            <a:ext cx="7267575" cy="42767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No </a:t>
            </a:r>
            <a:r>
              <a:rPr lang="tr-TR" dirty="0" err="1" smtClean="0"/>
              <a:t>static</a:t>
            </a:r>
            <a:r>
              <a:rPr lang="tr-TR" dirty="0" smtClean="0"/>
              <a:t> - </a:t>
            </a:r>
            <a:r>
              <a:rPr lang="tr-TR" dirty="0" err="1" smtClean="0"/>
              <a:t>Companions</a:t>
            </a:r>
            <a:endParaRPr lang="tr-TR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916832"/>
            <a:ext cx="5040560" cy="18175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4221088"/>
            <a:ext cx="3190875" cy="4476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 vs </a:t>
            </a:r>
            <a:r>
              <a:rPr lang="tr-TR" dirty="0" err="1" smtClean="0"/>
              <a:t>Kotlin</a:t>
            </a:r>
            <a:endParaRPr lang="tr-T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16832"/>
            <a:ext cx="5904656" cy="161785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005064"/>
            <a:ext cx="5760640" cy="174534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5" name="4 Metin kutusu"/>
          <p:cNvSpPr txBox="1"/>
          <p:nvPr/>
        </p:nvSpPr>
        <p:spPr>
          <a:xfrm>
            <a:off x="899592" y="1484784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Kotlin</a:t>
            </a:r>
            <a:r>
              <a:rPr lang="tr-TR" dirty="0" smtClean="0"/>
              <a:t>:</a:t>
            </a:r>
            <a:endParaRPr lang="tr-TR" dirty="0"/>
          </a:p>
        </p:txBody>
      </p:sp>
      <p:sp>
        <p:nvSpPr>
          <p:cNvPr id="6" name="5 Metin kutusu"/>
          <p:cNvSpPr txBox="1"/>
          <p:nvPr/>
        </p:nvSpPr>
        <p:spPr>
          <a:xfrm>
            <a:off x="899592" y="364502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Java:</a:t>
            </a:r>
            <a:endParaRPr lang="tr-TR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 vs </a:t>
            </a:r>
            <a:r>
              <a:rPr lang="tr-TR" dirty="0" err="1" smtClean="0"/>
              <a:t>Kotlin</a:t>
            </a:r>
            <a:endParaRPr lang="tr-TR" dirty="0"/>
          </a:p>
        </p:txBody>
      </p:sp>
      <p:sp>
        <p:nvSpPr>
          <p:cNvPr id="5" name="4 Metin kutusu"/>
          <p:cNvSpPr txBox="1"/>
          <p:nvPr/>
        </p:nvSpPr>
        <p:spPr>
          <a:xfrm>
            <a:off x="899592" y="1484784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Kotlin</a:t>
            </a:r>
            <a:r>
              <a:rPr lang="tr-TR" dirty="0" smtClean="0"/>
              <a:t>:</a:t>
            </a:r>
            <a:endParaRPr lang="tr-TR" dirty="0"/>
          </a:p>
        </p:txBody>
      </p:sp>
      <p:sp>
        <p:nvSpPr>
          <p:cNvPr id="6" name="5 Metin kutusu"/>
          <p:cNvSpPr txBox="1"/>
          <p:nvPr/>
        </p:nvSpPr>
        <p:spPr>
          <a:xfrm>
            <a:off x="899592" y="364502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Java:</a:t>
            </a:r>
            <a:endParaRPr lang="tr-TR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988840"/>
            <a:ext cx="7334360" cy="14363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077072"/>
            <a:ext cx="6890612" cy="201622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References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hlinkClick r:id="rId2"/>
              </a:rPr>
              <a:t>https://kotlinlang.org</a:t>
            </a:r>
          </a:p>
          <a:p>
            <a:r>
              <a:rPr lang="tr-TR" dirty="0" smtClean="0">
                <a:hlinkClick r:id="rId2"/>
              </a:rPr>
              <a:t>https://try.kotlinlang.org</a:t>
            </a:r>
            <a:endParaRPr lang="tr-TR" dirty="0" smtClean="0"/>
          </a:p>
          <a:p>
            <a:r>
              <a:rPr lang="tr-TR" dirty="0" smtClean="0">
                <a:hlinkClick r:id="rId3"/>
              </a:rPr>
              <a:t>https://developer.android.com/samples/index.html?language=kotlin</a:t>
            </a:r>
            <a:endParaRPr lang="tr-TR" dirty="0" smtClean="0"/>
          </a:p>
          <a:p>
            <a:r>
              <a:rPr lang="tr-TR" dirty="0" smtClean="0">
                <a:hlinkClick r:id="rId4"/>
              </a:rPr>
              <a:t>https://developer.android.com/kotlin/resources.html</a:t>
            </a:r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Thanks</a:t>
            </a:r>
            <a:r>
              <a:rPr lang="tr-TR" dirty="0" smtClean="0"/>
              <a:t> - </a:t>
            </a:r>
            <a:r>
              <a:rPr lang="tr-TR" dirty="0" err="1" smtClean="0"/>
              <a:t>Questions</a:t>
            </a:r>
            <a:endParaRPr lang="tr-TR" dirty="0"/>
          </a:p>
        </p:txBody>
      </p:sp>
      <p:sp>
        <p:nvSpPr>
          <p:cNvPr id="4" name="3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 smtClean="0"/>
              <a:t>Introduction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Kotlin</a:t>
            </a:r>
            <a:r>
              <a:rPr lang="tr-TR" dirty="0" smtClean="0"/>
              <a:t> </a:t>
            </a:r>
          </a:p>
          <a:p>
            <a:r>
              <a:rPr lang="tr-TR" dirty="0" smtClean="0"/>
              <a:t>Kerem </a:t>
            </a:r>
            <a:r>
              <a:rPr lang="tr-TR" dirty="0" err="1" smtClean="0"/>
              <a:t>Akkaya</a:t>
            </a:r>
            <a:endParaRPr lang="tr-T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450912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0"/>
            <a:ext cx="1328936" cy="1328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101752"/>
            <a:ext cx="3312368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DOM </a:t>
            </a:r>
            <a:r>
              <a:rPr lang="tr-TR" dirty="0" err="1" smtClean="0"/>
              <a:t>elements</a:t>
            </a:r>
            <a:endParaRPr lang="tr-TR" dirty="0" smtClean="0"/>
          </a:p>
          <a:p>
            <a:r>
              <a:rPr lang="tr-TR" dirty="0" err="1" smtClean="0"/>
              <a:t>Graphics</a:t>
            </a:r>
            <a:r>
              <a:rPr lang="tr-TR" dirty="0" smtClean="0"/>
              <a:t> </a:t>
            </a:r>
            <a:r>
              <a:rPr lang="tr-TR" dirty="0" err="1" smtClean="0"/>
              <a:t>such</a:t>
            </a:r>
            <a:r>
              <a:rPr lang="tr-TR" dirty="0" smtClean="0"/>
              <a:t> as </a:t>
            </a:r>
            <a:r>
              <a:rPr lang="tr-TR" dirty="0" err="1" smtClean="0"/>
              <a:t>WebGL</a:t>
            </a:r>
            <a:endParaRPr lang="tr-TR" dirty="0" smtClean="0"/>
          </a:p>
          <a:p>
            <a:r>
              <a:rPr lang="tr-TR" dirty="0" smtClean="0"/>
              <a:t>Server-</a:t>
            </a:r>
            <a:r>
              <a:rPr lang="tr-TR" dirty="0" err="1" smtClean="0"/>
              <a:t>side</a:t>
            </a:r>
            <a:r>
              <a:rPr lang="tr-TR" dirty="0" smtClean="0"/>
              <a:t> </a:t>
            </a:r>
            <a:r>
              <a:rPr lang="tr-TR" dirty="0" err="1" smtClean="0"/>
              <a:t>technology</a:t>
            </a:r>
            <a:endParaRPr lang="tr-TR" dirty="0" smtClean="0"/>
          </a:p>
          <a:p>
            <a:pPr lvl="1"/>
            <a:r>
              <a:rPr lang="tr-TR" dirty="0" err="1" smtClean="0"/>
              <a:t>Node</a:t>
            </a:r>
            <a:r>
              <a:rPr lang="tr-TR" dirty="0" smtClean="0"/>
              <a:t>.</a:t>
            </a:r>
            <a:r>
              <a:rPr lang="tr-TR" dirty="0" err="1" smtClean="0"/>
              <a:t>js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Native</a:t>
            </a:r>
            <a:r>
              <a:rPr lang="tr-TR" dirty="0" smtClean="0"/>
              <a:t> </a:t>
            </a:r>
            <a:r>
              <a:rPr lang="tr-TR" dirty="0" err="1" smtClean="0"/>
              <a:t>Interoperability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Currently</a:t>
            </a:r>
            <a:r>
              <a:rPr lang="tr-TR" dirty="0" smtClean="0"/>
              <a:t> in </a:t>
            </a:r>
            <a:r>
              <a:rPr lang="tr-TR" dirty="0" err="1" smtClean="0"/>
              <a:t>development</a:t>
            </a:r>
            <a:r>
              <a:rPr lang="tr-TR" dirty="0" smtClean="0"/>
              <a:t> </a:t>
            </a:r>
            <a:r>
              <a:rPr lang="tr-TR" dirty="0" smtClean="0">
                <a:sym typeface="Wingdings" pitchFamily="2" charset="2"/>
              </a:rPr>
              <a:t></a:t>
            </a:r>
            <a:endParaRPr lang="tr-TR" dirty="0" smtClean="0"/>
          </a:p>
          <a:p>
            <a:r>
              <a:rPr lang="tr-TR" dirty="0" err="1" smtClean="0"/>
              <a:t>Without</a:t>
            </a:r>
            <a:r>
              <a:rPr lang="tr-TR" dirty="0" smtClean="0"/>
              <a:t> </a:t>
            </a:r>
            <a:r>
              <a:rPr lang="tr-TR" dirty="0" err="1" smtClean="0"/>
              <a:t>any</a:t>
            </a:r>
            <a:r>
              <a:rPr lang="tr-TR" dirty="0" smtClean="0"/>
              <a:t> VM</a:t>
            </a:r>
          </a:p>
          <a:p>
            <a:r>
              <a:rPr lang="tr-TR" dirty="0" smtClean="0"/>
              <a:t>IOS, </a:t>
            </a:r>
            <a:r>
              <a:rPr lang="tr-TR" dirty="0" err="1" smtClean="0"/>
              <a:t>embedded</a:t>
            </a:r>
            <a:r>
              <a:rPr lang="tr-TR" dirty="0" smtClean="0"/>
              <a:t> </a:t>
            </a:r>
            <a:r>
              <a:rPr lang="tr-TR" dirty="0" err="1" smtClean="0"/>
              <a:t>targets</a:t>
            </a:r>
            <a:r>
              <a:rPr lang="tr-TR" dirty="0" smtClean="0"/>
              <a:t> </a:t>
            </a:r>
          </a:p>
          <a:p>
            <a:r>
              <a:rPr lang="tr-TR" dirty="0" err="1" smtClean="0"/>
              <a:t>Target</a:t>
            </a:r>
            <a:r>
              <a:rPr lang="tr-TR" dirty="0" smtClean="0"/>
              <a:t> </a:t>
            </a:r>
            <a:r>
              <a:rPr lang="tr-TR" dirty="0" err="1" smtClean="0"/>
              <a:t>Platforms</a:t>
            </a:r>
            <a:endParaRPr lang="tr-TR" dirty="0" smtClean="0"/>
          </a:p>
          <a:p>
            <a:pPr lvl="1"/>
            <a:r>
              <a:rPr lang="tr-TR" dirty="0" smtClean="0"/>
              <a:t>Windows (x86_64 </a:t>
            </a:r>
            <a:r>
              <a:rPr lang="tr-TR" dirty="0" err="1" smtClean="0"/>
              <a:t>only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Linux</a:t>
            </a:r>
          </a:p>
          <a:p>
            <a:pPr lvl="1"/>
            <a:r>
              <a:rPr lang="tr-TR" dirty="0" smtClean="0"/>
              <a:t>Mac OS</a:t>
            </a:r>
          </a:p>
          <a:p>
            <a:pPr lvl="1"/>
            <a:r>
              <a:rPr lang="tr-TR" dirty="0" err="1" smtClean="0"/>
              <a:t>iOS</a:t>
            </a:r>
            <a:endParaRPr lang="tr-TR" dirty="0" smtClean="0"/>
          </a:p>
          <a:p>
            <a:pPr lvl="1"/>
            <a:r>
              <a:rPr lang="tr-TR" dirty="0" err="1" smtClean="0"/>
              <a:t>Android</a:t>
            </a:r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Hello</a:t>
            </a:r>
            <a:r>
              <a:rPr lang="tr-TR" dirty="0" smtClean="0"/>
              <a:t> </a:t>
            </a:r>
            <a:r>
              <a:rPr lang="tr-TR" dirty="0" err="1" smtClean="0"/>
              <a:t>World</a:t>
            </a:r>
            <a:r>
              <a:rPr lang="tr-TR" dirty="0" smtClean="0"/>
              <a:t> - </a:t>
            </a:r>
            <a:r>
              <a:rPr lang="tr-TR" dirty="0" err="1" smtClean="0"/>
              <a:t>Main</a:t>
            </a:r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16832"/>
            <a:ext cx="8450888" cy="24482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3933056"/>
            <a:ext cx="5616624" cy="93610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Hello</a:t>
            </a:r>
            <a:r>
              <a:rPr lang="tr-TR" dirty="0" smtClean="0"/>
              <a:t> </a:t>
            </a:r>
            <a:r>
              <a:rPr lang="tr-TR" dirty="0" err="1" smtClean="0"/>
              <a:t>World</a:t>
            </a:r>
            <a:r>
              <a:rPr lang="tr-TR" dirty="0" smtClean="0"/>
              <a:t> – </a:t>
            </a:r>
            <a:r>
              <a:rPr lang="tr-TR" dirty="0" err="1" smtClean="0"/>
              <a:t>Call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84784"/>
            <a:ext cx="7172325" cy="19716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501008"/>
            <a:ext cx="6238875" cy="17907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5085184"/>
            <a:ext cx="4486275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Hello</a:t>
            </a:r>
            <a:r>
              <a:rPr lang="tr-TR" dirty="0" smtClean="0"/>
              <a:t> </a:t>
            </a:r>
            <a:r>
              <a:rPr lang="tr-TR" dirty="0" err="1" smtClean="0"/>
              <a:t>World</a:t>
            </a:r>
            <a:r>
              <a:rPr lang="tr-TR" dirty="0" smtClean="0"/>
              <a:t> - </a:t>
            </a:r>
            <a:r>
              <a:rPr lang="tr-TR" dirty="0" err="1" smtClean="0"/>
              <a:t>Class</a:t>
            </a:r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56792"/>
            <a:ext cx="8134292" cy="38877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5157192"/>
            <a:ext cx="4667250" cy="6572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nlı">
  <a:themeElements>
    <a:clrScheme name="Canlı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Canlı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Canlı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2337</TotalTime>
  <Words>245</Words>
  <Application>Microsoft Office PowerPoint</Application>
  <PresentationFormat>Ekran Gösterisi (4:3)</PresentationFormat>
  <Paragraphs>96</Paragraphs>
  <Slides>49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49</vt:i4>
      </vt:variant>
    </vt:vector>
  </HeadingPairs>
  <TitlesOfParts>
    <vt:vector size="50" baseType="lpstr">
      <vt:lpstr>Canlı</vt:lpstr>
      <vt:lpstr>Kotlin</vt:lpstr>
      <vt:lpstr>Kotlin Powers</vt:lpstr>
      <vt:lpstr>Server Side Development</vt:lpstr>
      <vt:lpstr>Android</vt:lpstr>
      <vt:lpstr>Javascript</vt:lpstr>
      <vt:lpstr>Native Interoperability</vt:lpstr>
      <vt:lpstr>Hello World - Main</vt:lpstr>
      <vt:lpstr>Hello World – Call Function</vt:lpstr>
      <vt:lpstr>Hello World - Class</vt:lpstr>
      <vt:lpstr>Variables  Assign-once (read-only)</vt:lpstr>
      <vt:lpstr>Variables  - Mutable</vt:lpstr>
      <vt:lpstr>String Templates</vt:lpstr>
      <vt:lpstr>Conditional Expressions - If </vt:lpstr>
      <vt:lpstr>Conditional Expressions – When (No Switch)</vt:lpstr>
      <vt:lpstr>Loops - For</vt:lpstr>
      <vt:lpstr>Loops - For</vt:lpstr>
      <vt:lpstr>Loops – While and Do</vt:lpstr>
      <vt:lpstr>Return, break, continue</vt:lpstr>
      <vt:lpstr>Ranges</vt:lpstr>
      <vt:lpstr>Nullables - ?</vt:lpstr>
      <vt:lpstr>Safe Calls – Safe Casts</vt:lpstr>
      <vt:lpstr>Functions - fun</vt:lpstr>
      <vt:lpstr>Functions – Default Arguments</vt:lpstr>
      <vt:lpstr>Functions - Default Arguments  </vt:lpstr>
      <vt:lpstr>Unit-returning functions </vt:lpstr>
      <vt:lpstr>Single-Expression functions</vt:lpstr>
      <vt:lpstr>Variable Number of Arguments</vt:lpstr>
      <vt:lpstr>Extension Function</vt:lpstr>
      <vt:lpstr>Infix Operator</vt:lpstr>
      <vt:lpstr>Lambda Functions</vt:lpstr>
      <vt:lpstr>Builder-style usage of methods that return Unit</vt:lpstr>
      <vt:lpstr>Classes</vt:lpstr>
      <vt:lpstr>Classes - Constructors</vt:lpstr>
      <vt:lpstr>Classes Constructors</vt:lpstr>
      <vt:lpstr>Getters and Setters</vt:lpstr>
      <vt:lpstr>Getters and Setters</vt:lpstr>
      <vt:lpstr>Data Class</vt:lpstr>
      <vt:lpstr>Object Oriented Support</vt:lpstr>
      <vt:lpstr>Interfaces</vt:lpstr>
      <vt:lpstr>Interfaces – Resolve Override Conflicts</vt:lpstr>
      <vt:lpstr>try/catch expression</vt:lpstr>
      <vt:lpstr>With</vt:lpstr>
      <vt:lpstr>Object Expressions</vt:lpstr>
      <vt:lpstr>Object Expressions</vt:lpstr>
      <vt:lpstr>No static - Companions</vt:lpstr>
      <vt:lpstr>Java vs Kotlin</vt:lpstr>
      <vt:lpstr>Java vs Kotlin</vt:lpstr>
      <vt:lpstr>References</vt:lpstr>
      <vt:lpstr>Thanks - Questions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 Programlamaya Giriş</dc:title>
  <dc:creator>Kerem Akkaya</dc:creator>
  <cp:lastModifiedBy>Kerem Akkaya</cp:lastModifiedBy>
  <cp:revision>89</cp:revision>
  <dcterms:created xsi:type="dcterms:W3CDTF">2017-12-06T18:28:39Z</dcterms:created>
  <dcterms:modified xsi:type="dcterms:W3CDTF">2017-12-08T10:06:00Z</dcterms:modified>
</cp:coreProperties>
</file>