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74" r:id="rId11"/>
    <p:sldId id="275" r:id="rId12"/>
    <p:sldId id="276" r:id="rId13"/>
    <p:sldId id="277" r:id="rId14"/>
    <p:sldId id="278" r:id="rId15"/>
    <p:sldId id="279" r:id="rId16"/>
    <p:sldId id="296" r:id="rId17"/>
    <p:sldId id="280" r:id="rId18"/>
    <p:sldId id="281" r:id="rId19"/>
    <p:sldId id="282" r:id="rId20"/>
    <p:sldId id="283" r:id="rId21"/>
    <p:sldId id="284" r:id="rId22"/>
    <p:sldId id="266" r:id="rId23"/>
    <p:sldId id="268" r:id="rId24"/>
    <p:sldId id="267" r:id="rId25"/>
    <p:sldId id="269" r:id="rId26"/>
    <p:sldId id="270" r:id="rId27"/>
    <p:sldId id="271" r:id="rId28"/>
    <p:sldId id="272" r:id="rId29"/>
    <p:sldId id="273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4" r:id="rId39"/>
    <p:sldId id="295" r:id="rId40"/>
    <p:sldId id="293" r:id="rId41"/>
    <p:sldId id="297" r:id="rId4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13B1D4-35F6-4D8C-A287-36450C791426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1DACB16-B709-40FC-8B58-73207C3335E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amples/index.html?language=kotlin" TargetMode="External"/><Relationship Id="rId2" Type="http://schemas.openxmlformats.org/officeDocument/2006/relationships/hyperlink" Target="https://try.kotlin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kotlin/resource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8062912" cy="1470025"/>
          </a:xfrm>
        </p:spPr>
        <p:txBody>
          <a:bodyPr/>
          <a:lstStyle/>
          <a:p>
            <a:r>
              <a:rPr lang="tr-TR" dirty="0" err="1" smtClean="0"/>
              <a:t>Kotlin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2912" cy="1221952"/>
          </a:xfrm>
        </p:spPr>
        <p:txBody>
          <a:bodyPr/>
          <a:lstStyle/>
          <a:p>
            <a:r>
              <a:rPr lang="tr-TR" dirty="0" smtClean="0"/>
              <a:t>Kerem </a:t>
            </a:r>
            <a:r>
              <a:rPr lang="tr-TR" dirty="0" err="1" smtClean="0"/>
              <a:t>Akkaya</a:t>
            </a:r>
            <a:endParaRPr lang="tr-TR" dirty="0"/>
          </a:p>
        </p:txBody>
      </p:sp>
      <p:pic>
        <p:nvPicPr>
          <p:cNvPr id="5" name="kotlin_icon.png" descr="kotlin_icon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635896" y="692696"/>
            <a:ext cx="1728189" cy="1728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39552" y="2492896"/>
            <a:ext cx="1634546" cy="1944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jetbrains_logo.jpeg" descr="jetbrains_logo.jpe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347864" y="4725144"/>
            <a:ext cx="2928624" cy="175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" descr="Image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755576" y="5517232"/>
            <a:ext cx="1868607" cy="504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6876256" y="548680"/>
            <a:ext cx="1296988" cy="129698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Jvm"/>
          <p:cNvSpPr txBox="1"/>
          <p:nvPr/>
        </p:nvSpPr>
        <p:spPr>
          <a:xfrm>
            <a:off x="7198357" y="1909078"/>
            <a:ext cx="52578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6C1D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dirty="0" err="1"/>
              <a:t>Jvm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Variables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Assign</a:t>
            </a:r>
            <a:r>
              <a:rPr lang="tr-TR" dirty="0" smtClean="0"/>
              <a:t>-</a:t>
            </a:r>
            <a:r>
              <a:rPr lang="tr-TR" dirty="0" err="1" smtClean="0"/>
              <a:t>once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read</a:t>
            </a:r>
            <a:r>
              <a:rPr lang="tr-TR" dirty="0" smtClean="0"/>
              <a:t>-</a:t>
            </a:r>
            <a:r>
              <a:rPr lang="tr-TR" dirty="0" err="1" smtClean="0"/>
              <a:t>only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402126" cy="22322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717032"/>
            <a:ext cx="3095625" cy="638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Variables</a:t>
            </a:r>
            <a:r>
              <a:rPr lang="tr-TR" dirty="0" smtClean="0"/>
              <a:t>  - </a:t>
            </a:r>
            <a:r>
              <a:rPr lang="tr-TR" dirty="0" err="1" smtClean="0"/>
              <a:t>Mutable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41873" cy="2498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149080"/>
            <a:ext cx="306705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Templates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628800"/>
            <a:ext cx="8459759" cy="33123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437112"/>
            <a:ext cx="3267075" cy="1057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- </a:t>
            </a:r>
            <a:r>
              <a:rPr lang="tr-TR" dirty="0" err="1" smtClean="0"/>
              <a:t>If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4248472" cy="2372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196752"/>
            <a:ext cx="4176464" cy="114833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204864"/>
            <a:ext cx="2664296" cy="5564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140968"/>
            <a:ext cx="2880320" cy="6015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789040"/>
            <a:ext cx="4295775" cy="2324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5949280"/>
            <a:ext cx="2914650" cy="800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/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– </a:t>
            </a:r>
            <a:r>
              <a:rPr lang="tr-TR" dirty="0" err="1" smtClean="0"/>
              <a:t>When</a:t>
            </a:r>
            <a:r>
              <a:rPr lang="tr-TR" dirty="0" smtClean="0"/>
              <a:t> (No </a:t>
            </a:r>
            <a:r>
              <a:rPr lang="tr-TR" dirty="0" err="1" smtClean="0"/>
              <a:t>S</a:t>
            </a:r>
            <a:r>
              <a:rPr lang="tr-TR" dirty="0" err="1" smtClean="0"/>
              <a:t>witch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672408" cy="43076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797152"/>
            <a:ext cx="1762125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348880"/>
            <a:ext cx="4867275" cy="1485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3645024"/>
            <a:ext cx="1495425" cy="50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1196752"/>
          </a:xfrm>
        </p:spPr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- </a:t>
            </a:r>
            <a:r>
              <a:rPr lang="tr-TR" dirty="0" err="1" smtClean="0"/>
              <a:t>For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488832" cy="222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636912"/>
            <a:ext cx="733425" cy="971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61048"/>
            <a:ext cx="7691578" cy="2226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5517232"/>
            <a:ext cx="1952625" cy="100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1196752"/>
          </a:xfrm>
        </p:spPr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- </a:t>
            </a:r>
            <a:r>
              <a:rPr lang="tr-TR" dirty="0" err="1" smtClean="0"/>
              <a:t>For</a:t>
            </a:r>
            <a:endParaRPr lang="tr-TR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488832" cy="26401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068960"/>
            <a:ext cx="1952625" cy="1000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149080"/>
            <a:ext cx="7756942" cy="22844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5661248"/>
            <a:ext cx="1114425" cy="1057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Loops</a:t>
            </a:r>
            <a:r>
              <a:rPr lang="tr-TR" dirty="0" smtClean="0"/>
              <a:t> –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Do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704"/>
            <a:ext cx="6511168" cy="25153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966132"/>
            <a:ext cx="6480720" cy="25495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212976"/>
            <a:ext cx="1133475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Return</a:t>
            </a:r>
            <a:r>
              <a:rPr lang="tr-TR" dirty="0" smtClean="0"/>
              <a:t>, break, </a:t>
            </a:r>
            <a:r>
              <a:rPr lang="tr-TR" dirty="0" err="1" smtClean="0"/>
              <a:t>continue</a:t>
            </a:r>
            <a:endParaRPr lang="tr-T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71020"/>
            <a:ext cx="6624736" cy="50567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193846"/>
            <a:ext cx="1368152" cy="31218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tr-TR" dirty="0" err="1" smtClean="0"/>
              <a:t>Ranges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6552728" cy="3053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48680"/>
            <a:ext cx="4464496" cy="8640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789040"/>
            <a:ext cx="4898381" cy="28321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077072"/>
            <a:ext cx="1152525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Powers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Concise</a:t>
            </a:r>
            <a:endParaRPr lang="tr-TR" dirty="0" smtClean="0"/>
          </a:p>
          <a:p>
            <a:r>
              <a:rPr lang="tr-TR" dirty="0" err="1" smtClean="0"/>
              <a:t>Interoperable</a:t>
            </a:r>
            <a:endParaRPr lang="tr-TR" dirty="0" smtClean="0"/>
          </a:p>
          <a:p>
            <a:r>
              <a:rPr lang="tr-TR" dirty="0" err="1" smtClean="0"/>
              <a:t>Tool</a:t>
            </a:r>
            <a:r>
              <a:rPr lang="tr-TR" dirty="0" smtClean="0"/>
              <a:t> </a:t>
            </a:r>
            <a:r>
              <a:rPr lang="tr-TR" dirty="0" err="1" smtClean="0"/>
              <a:t>Friendly</a:t>
            </a:r>
            <a:endParaRPr lang="tr-TR" dirty="0" smtClean="0"/>
          </a:p>
          <a:p>
            <a:pPr lvl="1"/>
            <a:r>
              <a:rPr lang="tr-TR" dirty="0" smtClean="0"/>
              <a:t>Ant</a:t>
            </a:r>
          </a:p>
          <a:p>
            <a:pPr lvl="1"/>
            <a:r>
              <a:rPr lang="tr-TR" dirty="0" err="1" smtClean="0"/>
              <a:t>Maven</a:t>
            </a:r>
            <a:endParaRPr lang="tr-TR" dirty="0" smtClean="0"/>
          </a:p>
          <a:p>
            <a:pPr lvl="1"/>
            <a:r>
              <a:rPr lang="tr-TR" dirty="0" err="1" smtClean="0"/>
              <a:t>Gradle</a:t>
            </a:r>
            <a:endParaRPr lang="tr-TR" dirty="0" smtClean="0"/>
          </a:p>
          <a:p>
            <a:pPr lvl="1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/>
          <a:lstStyle/>
          <a:p>
            <a:r>
              <a:rPr lang="tr-TR" dirty="0" err="1" smtClean="0"/>
              <a:t>Nullables</a:t>
            </a:r>
            <a:r>
              <a:rPr lang="tr-TR" dirty="0" smtClean="0"/>
              <a:t> - ?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5286326" cy="14262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492896"/>
            <a:ext cx="7036615" cy="2910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24944"/>
            <a:ext cx="5336172" cy="1441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221088"/>
            <a:ext cx="7344816" cy="288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630206"/>
            <a:ext cx="5328592" cy="17563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6093296"/>
            <a:ext cx="5588767" cy="55778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r>
              <a:rPr lang="tr-TR" dirty="0" smtClean="0"/>
              <a:t> – </a:t>
            </a:r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Casts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6192688" cy="2701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04864"/>
            <a:ext cx="761769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077072"/>
            <a:ext cx="6142282" cy="26353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4941168"/>
            <a:ext cx="1114425" cy="781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Functions</a:t>
            </a:r>
            <a:r>
              <a:rPr lang="tr-TR" dirty="0" smtClean="0"/>
              <a:t> - </a:t>
            </a:r>
            <a:r>
              <a:rPr lang="tr-TR" dirty="0" err="1" smtClean="0"/>
              <a:t>fun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190"/>
            <a:ext cx="7560840" cy="25399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284984"/>
            <a:ext cx="3314700" cy="590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005064"/>
            <a:ext cx="5832648" cy="26192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6093296"/>
            <a:ext cx="4210050" cy="600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Functions</a:t>
            </a:r>
            <a:r>
              <a:rPr lang="tr-TR" dirty="0" smtClean="0"/>
              <a:t> –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Arguments</a:t>
            </a:r>
            <a:endParaRPr lang="tr-T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840448" cy="30243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725144"/>
            <a:ext cx="3267075" cy="1609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Functions</a:t>
            </a:r>
            <a:r>
              <a:rPr lang="tr-TR" dirty="0" smtClean="0"/>
              <a:t> -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Arguments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7632848" cy="52534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5680018"/>
            <a:ext cx="5832648" cy="11779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-</a:t>
            </a:r>
            <a:r>
              <a:rPr lang="tr-TR" dirty="0" err="1" smtClean="0"/>
              <a:t>returning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511167" cy="41866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229200"/>
            <a:ext cx="328612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Single</a:t>
            </a:r>
            <a:r>
              <a:rPr lang="tr-TR" dirty="0" smtClean="0"/>
              <a:t>-</a:t>
            </a:r>
            <a:r>
              <a:rPr lang="tr-TR" dirty="0" err="1" smtClean="0"/>
              <a:t>Expression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20746" cy="29075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293096"/>
            <a:ext cx="3238500" cy="619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Arguments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844824"/>
            <a:ext cx="8445067" cy="39466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5373216"/>
            <a:ext cx="3943350" cy="64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Infix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655361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438525" cy="666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240620" cy="53278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268760"/>
            <a:ext cx="1478136" cy="19442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Server Side </a:t>
            </a:r>
            <a:r>
              <a:rPr lang="tr-TR" dirty="0" err="1" smtClean="0"/>
              <a:t>Development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supports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version</a:t>
            </a:r>
            <a:r>
              <a:rPr lang="tr-TR" dirty="0" smtClean="0"/>
              <a:t> 5.0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Boot</a:t>
            </a:r>
            <a:endParaRPr lang="tr-TR" dirty="0" smtClean="0"/>
          </a:p>
          <a:p>
            <a:r>
              <a:rPr lang="tr-TR" dirty="0" err="1" smtClean="0"/>
              <a:t>Vert</a:t>
            </a:r>
            <a:r>
              <a:rPr lang="tr-TR" dirty="0" smtClean="0"/>
              <a:t>.x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reactive</a:t>
            </a:r>
            <a:r>
              <a:rPr lang="tr-TR" dirty="0" smtClean="0"/>
              <a:t> Web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r>
              <a:rPr lang="en-US" dirty="0" smtClean="0"/>
              <a:t>Amazon Web Services</a:t>
            </a:r>
            <a:endParaRPr lang="tr-TR" dirty="0" smtClean="0"/>
          </a:p>
          <a:p>
            <a:r>
              <a:rPr lang="en-US" dirty="0" smtClean="0"/>
              <a:t>Google Cloud Platform </a:t>
            </a:r>
            <a:endParaRPr lang="tr-TR" dirty="0" smtClean="0"/>
          </a:p>
          <a:p>
            <a:r>
              <a:rPr lang="tr-TR" dirty="0" err="1" smtClean="0"/>
              <a:t>Heroku</a:t>
            </a:r>
            <a:endParaRPr lang="tr-TR" dirty="0" smtClean="0"/>
          </a:p>
          <a:p>
            <a:r>
              <a:rPr lang="tr-TR" dirty="0" err="1" smtClean="0"/>
              <a:t>HttpServlet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5328591" cy="2199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861048"/>
            <a:ext cx="7492124" cy="24926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580526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- </a:t>
            </a:r>
            <a:r>
              <a:rPr lang="tr-TR" dirty="0" err="1" smtClean="0"/>
              <a:t>Constructors</a:t>
            </a: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268760"/>
            <a:ext cx="6584777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28498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293096"/>
            <a:ext cx="8377401" cy="18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517232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</a:t>
            </a:r>
            <a:r>
              <a:rPr lang="tr-TR" dirty="0" err="1" smtClean="0"/>
              <a:t>Constructors</a:t>
            </a:r>
            <a:endParaRPr lang="tr-T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7"/>
            <a:ext cx="6336704" cy="2927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933056"/>
            <a:ext cx="762000" cy="581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653136"/>
            <a:ext cx="8030924" cy="17453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5805264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Class</a:t>
            </a: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320630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861048"/>
            <a:ext cx="6477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 </a:t>
            </a:r>
            <a:r>
              <a:rPr lang="tr-TR" dirty="0" err="1" smtClean="0"/>
              <a:t>Oriented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endParaRPr lang="tr-T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7776864" cy="46407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5445224"/>
            <a:ext cx="1468608" cy="1008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tr-TR" dirty="0" err="1" smtClean="0"/>
              <a:t>try</a:t>
            </a:r>
            <a:r>
              <a:rPr lang="tr-TR" dirty="0" smtClean="0"/>
              <a:t>/</a:t>
            </a:r>
            <a:r>
              <a:rPr lang="tr-TR" dirty="0" err="1" smtClean="0"/>
              <a:t>catch</a:t>
            </a:r>
            <a:r>
              <a:rPr lang="tr-TR" dirty="0" smtClean="0"/>
              <a:t> </a:t>
            </a:r>
            <a:r>
              <a:rPr lang="tr-TR" dirty="0" err="1" smtClean="0"/>
              <a:t>expression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056784" cy="41844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80391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Builder-style usage of methods that return </a:t>
            </a:r>
            <a:r>
              <a:rPr lang="en-US" dirty="0" smtClean="0"/>
              <a:t>Unit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509181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77072"/>
            <a:ext cx="3410529" cy="936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With</a:t>
            </a:r>
            <a:endParaRPr lang="tr-T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42132" cy="4752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293096"/>
            <a:ext cx="2066925" cy="2343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vs </a:t>
            </a:r>
            <a:r>
              <a:rPr lang="tr-TR" dirty="0" err="1" smtClean="0"/>
              <a:t>Kotlin</a:t>
            </a:r>
            <a:endParaRPr lang="tr-T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5904656" cy="16178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5760640" cy="17453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4 Metin kutusu"/>
          <p:cNvSpPr txBox="1"/>
          <p:nvPr/>
        </p:nvSpPr>
        <p:spPr>
          <a:xfrm>
            <a:off x="899592" y="148478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Kotlin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899592" y="36450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Java:</a:t>
            </a:r>
            <a:endParaRPr lang="tr-T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vs </a:t>
            </a:r>
            <a:r>
              <a:rPr lang="tr-TR" dirty="0" err="1" smtClean="0"/>
              <a:t>Kotlin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899592" y="148478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Kotlin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899592" y="364502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Java:</a:t>
            </a:r>
            <a:endParaRPr lang="tr-T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7334360" cy="14363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6890612" cy="20162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Android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/>
          <a:lstStyle/>
          <a:p>
            <a:r>
              <a:rPr lang="tr-TR" dirty="0" smtClean="0"/>
              <a:t>JDK </a:t>
            </a:r>
            <a:r>
              <a:rPr lang="tr-TR" dirty="0" smtClean="0"/>
              <a:t>6 </a:t>
            </a:r>
            <a:r>
              <a:rPr lang="tr-TR" dirty="0" err="1" smtClean="0"/>
              <a:t>support</a:t>
            </a:r>
            <a:r>
              <a:rPr lang="tr-TR" dirty="0" smtClean="0"/>
              <a:t> on </a:t>
            </a:r>
            <a:r>
              <a:rPr lang="tr-TR" dirty="0" err="1" smtClean="0"/>
              <a:t>Kotlin</a:t>
            </a:r>
            <a:endParaRPr lang="tr-TR" dirty="0" smtClean="0"/>
          </a:p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</a:t>
            </a:r>
            <a:r>
              <a:rPr lang="tr-TR" dirty="0" err="1" smtClean="0"/>
              <a:t>Plugin</a:t>
            </a:r>
            <a:endParaRPr lang="tr-TR" dirty="0" smtClean="0"/>
          </a:p>
          <a:p>
            <a:r>
              <a:rPr lang="tr-TR" dirty="0" err="1" smtClean="0"/>
              <a:t>Performance</a:t>
            </a:r>
            <a:endParaRPr lang="tr-TR" dirty="0" smtClean="0"/>
          </a:p>
          <a:p>
            <a:pPr lvl="1"/>
            <a:r>
              <a:rPr lang="tr-TR" dirty="0" err="1" smtClean="0"/>
              <a:t>Inline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 smtClean="0"/>
          </a:p>
          <a:p>
            <a:pPr lvl="1"/>
            <a:r>
              <a:rPr lang="tr-TR" dirty="0" err="1" smtClean="0"/>
              <a:t>Lambdas</a:t>
            </a:r>
            <a:endParaRPr lang="tr-TR" dirty="0" smtClean="0"/>
          </a:p>
          <a:p>
            <a:r>
              <a:rPr lang="tr-TR" dirty="0" err="1" smtClean="0"/>
              <a:t>Incremental</a:t>
            </a:r>
            <a:r>
              <a:rPr lang="tr-TR" dirty="0" smtClean="0"/>
              <a:t> </a:t>
            </a:r>
            <a:r>
              <a:rPr lang="tr-TR" dirty="0" err="1" smtClean="0"/>
              <a:t>Builds</a:t>
            </a:r>
            <a:r>
              <a:rPr lang="tr-TR" dirty="0" smtClean="0"/>
              <a:t> </a:t>
            </a:r>
            <a:r>
              <a:rPr lang="tr-TR" dirty="0" err="1" smtClean="0"/>
              <a:t>Faster</a:t>
            </a:r>
            <a:endParaRPr lang="tr-TR" dirty="0" smtClean="0"/>
          </a:p>
          <a:p>
            <a:r>
              <a:rPr lang="tr-TR" dirty="0" err="1" smtClean="0"/>
              <a:t>Kotlin</a:t>
            </a:r>
            <a:r>
              <a:rPr lang="tr-TR" dirty="0" smtClean="0"/>
              <a:t> </a:t>
            </a:r>
            <a:r>
              <a:rPr lang="tr-TR" dirty="0" err="1" smtClean="0"/>
              <a:t>Koan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https://kotlinlang.org</a:t>
            </a:r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 smtClean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try.kotlinlang.org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developer.android.com/samples/index.html?language=kotlin</a:t>
            </a:r>
            <a:endParaRPr lang="tr-TR" dirty="0" smtClean="0"/>
          </a:p>
          <a:p>
            <a:r>
              <a:rPr lang="tr-TR" dirty="0" smtClean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developer.android.com/kotlin/resources.html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Thanks</a:t>
            </a:r>
            <a:r>
              <a:rPr lang="tr-TR" dirty="0" smtClean="0"/>
              <a:t> - </a:t>
            </a:r>
            <a:r>
              <a:rPr lang="tr-TR" dirty="0" err="1" smtClean="0"/>
              <a:t>Questions</a:t>
            </a:r>
            <a:endParaRPr lang="tr-TR" dirty="0"/>
          </a:p>
        </p:txBody>
      </p:sp>
      <p:sp>
        <p:nvSpPr>
          <p:cNvPr id="4" name="3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Kotlin</a:t>
            </a:r>
            <a:r>
              <a:rPr lang="tr-TR" dirty="0" smtClean="0"/>
              <a:t> </a:t>
            </a:r>
          </a:p>
          <a:p>
            <a:r>
              <a:rPr lang="tr-TR" dirty="0" smtClean="0"/>
              <a:t>Kerem </a:t>
            </a:r>
            <a:r>
              <a:rPr lang="tr-TR" dirty="0" err="1" smtClean="0"/>
              <a:t>Akkaya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DOM </a:t>
            </a:r>
            <a:r>
              <a:rPr lang="tr-TR" dirty="0" err="1" smtClean="0"/>
              <a:t>elements</a:t>
            </a:r>
            <a:endParaRPr lang="tr-TR" dirty="0" smtClean="0"/>
          </a:p>
          <a:p>
            <a:r>
              <a:rPr lang="tr-TR" dirty="0" err="1" smtClean="0"/>
              <a:t>Graphics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WebGL</a:t>
            </a:r>
            <a:endParaRPr lang="tr-TR" dirty="0" smtClean="0"/>
          </a:p>
          <a:p>
            <a:r>
              <a:rPr lang="tr-TR" dirty="0" smtClean="0"/>
              <a:t>Server-</a:t>
            </a:r>
            <a:r>
              <a:rPr lang="tr-TR" dirty="0" err="1" smtClean="0"/>
              <a:t>side</a:t>
            </a:r>
            <a:r>
              <a:rPr lang="tr-TR" dirty="0" smtClean="0"/>
              <a:t> </a:t>
            </a:r>
            <a:r>
              <a:rPr lang="tr-TR" dirty="0" err="1" smtClean="0"/>
              <a:t>technology</a:t>
            </a:r>
            <a:endParaRPr lang="tr-TR" dirty="0" smtClean="0"/>
          </a:p>
          <a:p>
            <a:pPr lvl="1"/>
            <a:r>
              <a:rPr lang="tr-TR" dirty="0" err="1" smtClean="0"/>
              <a:t>Node</a:t>
            </a:r>
            <a:r>
              <a:rPr lang="tr-TR" dirty="0" smtClean="0"/>
              <a:t>.</a:t>
            </a:r>
            <a:r>
              <a:rPr lang="tr-TR" dirty="0" err="1" smtClean="0"/>
              <a:t>js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Native</a:t>
            </a:r>
            <a:r>
              <a:rPr lang="tr-TR" dirty="0" smtClean="0"/>
              <a:t> </a:t>
            </a:r>
            <a:r>
              <a:rPr lang="tr-TR" dirty="0" err="1" smtClean="0"/>
              <a:t>Interoperability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Currently</a:t>
            </a:r>
            <a:r>
              <a:rPr lang="tr-TR" dirty="0" smtClean="0"/>
              <a:t> in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</a:t>
            </a:r>
            <a:endParaRPr lang="tr-TR" dirty="0" smtClean="0"/>
          </a:p>
          <a:p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VM</a:t>
            </a:r>
          </a:p>
          <a:p>
            <a:r>
              <a:rPr lang="tr-TR" dirty="0" smtClean="0"/>
              <a:t>IOS, </a:t>
            </a:r>
            <a:r>
              <a:rPr lang="tr-TR" dirty="0" err="1" smtClean="0"/>
              <a:t>embedded</a:t>
            </a:r>
            <a:r>
              <a:rPr lang="tr-TR" dirty="0" smtClean="0"/>
              <a:t> </a:t>
            </a:r>
            <a:r>
              <a:rPr lang="tr-TR" dirty="0" err="1" smtClean="0"/>
              <a:t>targets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Platforms</a:t>
            </a:r>
            <a:endParaRPr lang="tr-TR" dirty="0" smtClean="0"/>
          </a:p>
          <a:p>
            <a:pPr lvl="1"/>
            <a:r>
              <a:rPr lang="tr-TR" dirty="0" smtClean="0"/>
              <a:t>Windows (x86_64 </a:t>
            </a:r>
            <a:r>
              <a:rPr lang="tr-TR" dirty="0" err="1" smtClean="0"/>
              <a:t>only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Linux</a:t>
            </a:r>
          </a:p>
          <a:p>
            <a:pPr lvl="1"/>
            <a:r>
              <a:rPr lang="tr-TR" dirty="0" smtClean="0"/>
              <a:t>Mac OS</a:t>
            </a:r>
          </a:p>
          <a:p>
            <a:pPr lvl="1"/>
            <a:r>
              <a:rPr lang="tr-TR" dirty="0" err="1" smtClean="0"/>
              <a:t>iOS</a:t>
            </a:r>
            <a:endParaRPr lang="tr-TR" dirty="0" smtClean="0"/>
          </a:p>
          <a:p>
            <a:pPr lvl="1"/>
            <a:r>
              <a:rPr lang="tr-TR" dirty="0" err="1" smtClean="0"/>
              <a:t>Android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- </a:t>
            </a:r>
            <a:r>
              <a:rPr lang="tr-TR" dirty="0" err="1" smtClean="0"/>
              <a:t>Main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484784"/>
            <a:ext cx="8450888" cy="2448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93096"/>
            <a:ext cx="5616624" cy="936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– </a:t>
            </a:r>
            <a:r>
              <a:rPr lang="tr-TR" dirty="0" err="1" smtClean="0"/>
              <a:t>Call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172325" cy="197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373216"/>
            <a:ext cx="448627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501008"/>
            <a:ext cx="6238875" cy="1790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World</a:t>
            </a:r>
            <a:r>
              <a:rPr lang="tr-TR" dirty="0" smtClean="0"/>
              <a:t> - </a:t>
            </a:r>
            <a:r>
              <a:rPr lang="tr-TR" dirty="0" err="1" smtClean="0"/>
              <a:t>Class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6477000" cy="3095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085184"/>
            <a:ext cx="4667250" cy="657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1731</TotalTime>
  <Words>223</Words>
  <Application>Microsoft Office PowerPoint</Application>
  <PresentationFormat>Ekran Gösterisi (4:3)</PresentationFormat>
  <Paragraphs>88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2" baseType="lpstr">
      <vt:lpstr>Canlı</vt:lpstr>
      <vt:lpstr>Kotlin</vt:lpstr>
      <vt:lpstr>Kotlin Powers</vt:lpstr>
      <vt:lpstr>Server Side Development</vt:lpstr>
      <vt:lpstr>Android</vt:lpstr>
      <vt:lpstr>Javascript</vt:lpstr>
      <vt:lpstr>Native Interoperability</vt:lpstr>
      <vt:lpstr>Hello World - Main</vt:lpstr>
      <vt:lpstr>Hello World – Call Function</vt:lpstr>
      <vt:lpstr>Hello World - Class</vt:lpstr>
      <vt:lpstr>Variables  Assign-once (read-only)</vt:lpstr>
      <vt:lpstr>Variables  - Mutable</vt:lpstr>
      <vt:lpstr>String Templates</vt:lpstr>
      <vt:lpstr>Conditional Expressions - If </vt:lpstr>
      <vt:lpstr>Conditional Expressions – When (No Switch)</vt:lpstr>
      <vt:lpstr>Loops - For</vt:lpstr>
      <vt:lpstr>Loops - For</vt:lpstr>
      <vt:lpstr>Loops – While and Do</vt:lpstr>
      <vt:lpstr>Return, break, continue</vt:lpstr>
      <vt:lpstr>Ranges</vt:lpstr>
      <vt:lpstr>Nullables - ?</vt:lpstr>
      <vt:lpstr>Safe Calls – Safe Casts</vt:lpstr>
      <vt:lpstr>Functions - fun</vt:lpstr>
      <vt:lpstr>Functions – Default Arguments</vt:lpstr>
      <vt:lpstr>Functions - Default Arguments  </vt:lpstr>
      <vt:lpstr>Unit-returning functions </vt:lpstr>
      <vt:lpstr>Single-Expression functions</vt:lpstr>
      <vt:lpstr>Variable Number of Arguments</vt:lpstr>
      <vt:lpstr>Infix Operator</vt:lpstr>
      <vt:lpstr>Lambda Functions</vt:lpstr>
      <vt:lpstr>Classes</vt:lpstr>
      <vt:lpstr>Classes - Constructors</vt:lpstr>
      <vt:lpstr>Classes Constructors</vt:lpstr>
      <vt:lpstr>Data Class</vt:lpstr>
      <vt:lpstr>Object Oriented Support</vt:lpstr>
      <vt:lpstr>try/catch expression</vt:lpstr>
      <vt:lpstr>Builder-style usage of methods that return Unit</vt:lpstr>
      <vt:lpstr>With</vt:lpstr>
      <vt:lpstr>Java vs Kotlin</vt:lpstr>
      <vt:lpstr>Java vs Kotlin</vt:lpstr>
      <vt:lpstr>References</vt:lpstr>
      <vt:lpstr>Thanks - Questions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Programlamaya Giriş</dc:title>
  <dc:creator>Kerem Akkaya</dc:creator>
  <cp:lastModifiedBy>Kerem Akkaya</cp:lastModifiedBy>
  <cp:revision>68</cp:revision>
  <dcterms:created xsi:type="dcterms:W3CDTF">2017-12-06T18:28:39Z</dcterms:created>
  <dcterms:modified xsi:type="dcterms:W3CDTF">2017-12-07T23:29:35Z</dcterms:modified>
</cp:coreProperties>
</file>