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0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09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ZzhPwVj_ew" TargetMode="External"/><Relationship Id="rId2" Type="http://schemas.openxmlformats.org/officeDocument/2006/relationships/hyperlink" Target="https://www.youtube.com/watch?v=S2mwCplC_V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RklXUdNIr6k" TargetMode="External"/><Relationship Id="rId5" Type="http://schemas.openxmlformats.org/officeDocument/2006/relationships/hyperlink" Target="https://www.youtube.com/watch?v=XZY6OnRts8w" TargetMode="External"/><Relationship Id="rId4" Type="http://schemas.openxmlformats.org/officeDocument/2006/relationships/hyperlink" Target="https://www.youtube.com/watch?v=OCLpG3T-SM8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zmirnumunepcb.com/gerber-ciktisi-nasil-alini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BAADA2-873F-3C40-981D-15AF4F7DB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561" y="-379142"/>
            <a:ext cx="10727473" cy="3005254"/>
          </a:xfrm>
        </p:spPr>
        <p:txBody>
          <a:bodyPr/>
          <a:lstStyle/>
          <a:p>
            <a:r>
              <a:rPr lang="tr-TR" b="1" dirty="0"/>
              <a:t>KULLANILAN SENSÖRLER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A29ED0D-EF6A-104B-BC54-D34EDE111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3186" y="3196683"/>
            <a:ext cx="8676222" cy="1905000"/>
          </a:xfrm>
        </p:spPr>
        <p:txBody>
          <a:bodyPr/>
          <a:lstStyle/>
          <a:p>
            <a:r>
              <a:rPr lang="tr-TR" dirty="0"/>
              <a:t>Bu slaytta kullanılan </a:t>
            </a:r>
            <a:r>
              <a:rPr lang="tr-TR" dirty="0" err="1"/>
              <a:t>sensörlerin</a:t>
            </a:r>
            <a:r>
              <a:rPr lang="tr-TR" dirty="0"/>
              <a:t> özellikleri ve çektiği güç </a:t>
            </a:r>
            <a:r>
              <a:rPr lang="tr-TR" dirty="0" err="1"/>
              <a:t>hesaplamları</a:t>
            </a:r>
            <a:r>
              <a:rPr lang="tr-TR" dirty="0"/>
              <a:t> bulunmaktadır.</a:t>
            </a:r>
          </a:p>
        </p:txBody>
      </p:sp>
    </p:spTree>
    <p:extLst>
      <p:ext uri="{BB962C8B-B14F-4D97-AF65-F5344CB8AC3E}">
        <p14:creationId xmlns:p14="http://schemas.microsoft.com/office/powerpoint/2010/main" val="341550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1E33C0-A165-FD48-851D-1A8B5132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ÜRETTİREBİLECEĞİN SİTELER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412CFA4-E0F1-2F4D-9167-BB8B377B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www.pcbway.com</a:t>
            </a:r>
            <a:endParaRPr lang="tr-TR" dirty="0"/>
          </a:p>
          <a:p>
            <a:r>
              <a:rPr lang="tr-TR" dirty="0"/>
              <a:t>http://</a:t>
            </a:r>
            <a:r>
              <a:rPr lang="tr-TR" dirty="0" err="1"/>
              <a:t>www.izmirnumunepcb.com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8307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CA5A95-45A0-AB40-A7A9-3DF77142F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Video linkleri: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04F1D2-B9B0-3648-B6BE-EE754E637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https://www.youtube.com/watch?v=S2mwCplC_VU</a:t>
            </a:r>
            <a:endParaRPr lang="tr-TR" dirty="0"/>
          </a:p>
          <a:p>
            <a:r>
              <a:rPr lang="tr-TR" dirty="0">
                <a:hlinkClick r:id="rId3"/>
              </a:rPr>
              <a:t>https://www.youtube.com/watch?v=1ZzhPwVj_ew</a:t>
            </a:r>
            <a:endParaRPr lang="tr-TR" dirty="0"/>
          </a:p>
          <a:p>
            <a:r>
              <a:rPr lang="tr-TR" dirty="0">
                <a:hlinkClick r:id="rId4"/>
              </a:rPr>
              <a:t>https://www.youtube.com/watch?v=OCLpG3T-SM8</a:t>
            </a:r>
            <a:endParaRPr lang="tr-TR" dirty="0"/>
          </a:p>
          <a:p>
            <a:r>
              <a:rPr lang="tr-TR" dirty="0">
                <a:hlinkClick r:id="rId5"/>
              </a:rPr>
              <a:t>https://www.youtube.com/watch?v=XZY6OnRts8w</a:t>
            </a:r>
            <a:endParaRPr lang="tr-TR" dirty="0"/>
          </a:p>
          <a:p>
            <a:r>
              <a:rPr lang="tr-TR" dirty="0">
                <a:hlinkClick r:id="rId6"/>
              </a:rPr>
              <a:t>https://www.youtube.com/watch?v=RklXUdNIr6k</a:t>
            </a:r>
            <a:endParaRPr lang="tr-TR" dirty="0"/>
          </a:p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www.youtube.com</a:t>
            </a:r>
            <a:r>
              <a:rPr lang="tr-TR" dirty="0"/>
              <a:t>/</a:t>
            </a:r>
            <a:r>
              <a:rPr lang="tr-TR" dirty="0" err="1"/>
              <a:t>watch?v</a:t>
            </a:r>
            <a:r>
              <a:rPr lang="tr-TR" dirty="0"/>
              <a:t>=gzjU1Gud0QQ</a:t>
            </a:r>
          </a:p>
        </p:txBody>
      </p:sp>
    </p:spTree>
    <p:extLst>
      <p:ext uri="{BB962C8B-B14F-4D97-AF65-F5344CB8AC3E}">
        <p14:creationId xmlns:p14="http://schemas.microsoft.com/office/powerpoint/2010/main" val="1824356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F6EAE-0826-5746-BC9B-2E498E33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08877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tr-TR" sz="6000" dirty="0"/>
              <a:t>BİLGİSAYARLAR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574DF47-0BFE-D644-958C-5CE81F1E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32" y="2171080"/>
            <a:ext cx="5546632" cy="368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7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6266FC-4ED3-D340-86D0-ED1BBDCCE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03" y="965975"/>
            <a:ext cx="9463396" cy="529683"/>
          </a:xfrm>
        </p:spPr>
        <p:txBody>
          <a:bodyPr>
            <a:normAutofit fontScale="90000"/>
          </a:bodyPr>
          <a:lstStyle/>
          <a:p>
            <a:r>
              <a:rPr lang="tr-TR" sz="4800" dirty="0">
                <a:solidFill>
                  <a:srgbClr val="FF0000"/>
                </a:solidFill>
              </a:rPr>
              <a:t>-PCB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AF3F60A-33E5-1E4B-9268-A37FC5E73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220" y="965975"/>
            <a:ext cx="6019179" cy="376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4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36BF84-EE5A-E14F-9C5D-A653C0B2A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283" y="423747"/>
            <a:ext cx="10289128" cy="5367454"/>
          </a:xfrm>
        </p:spPr>
        <p:txBody>
          <a:bodyPr/>
          <a:lstStyle/>
          <a:p>
            <a:r>
              <a:rPr lang="tr-TR" dirty="0"/>
              <a:t>Kısacası delikli tahta üzerine yaptığımız kabloların bir lehim yolu çizilerek düzenli bir şekilde karta basılmasıdır. Delikli tahtadaki gibi bir risk taşımamaktadır. Örneğin kablo kopar mı , lehim çıkar mı gibisinden.</a:t>
            </a:r>
          </a:p>
          <a:p>
            <a:r>
              <a:rPr lang="tr-TR" dirty="0"/>
              <a:t>Türkiye ve yurt dışında bastırılabilir. Seçenekler çoktur.</a:t>
            </a:r>
          </a:p>
          <a:p>
            <a:r>
              <a:rPr lang="tr-TR" dirty="0"/>
              <a:t>Çift katmanlı tek katmanlı olayları var. Çift katman </a:t>
            </a:r>
            <a:r>
              <a:rPr lang="tr-TR" dirty="0" err="1"/>
              <a:t>pcb</a:t>
            </a:r>
            <a:r>
              <a:rPr lang="tr-TR" dirty="0"/>
              <a:t> ‘ </a:t>
            </a:r>
            <a:r>
              <a:rPr lang="tr-TR" dirty="0" err="1"/>
              <a:t>lerde</a:t>
            </a:r>
            <a:r>
              <a:rPr lang="tr-TR" dirty="0"/>
              <a:t> hem ön taraf lehim yolları hem de arka tarafta lehim yolları bulunmakta. Tek katmanlıda ise sadece bir tarafta lehim yolları bulunmakta.</a:t>
            </a:r>
          </a:p>
        </p:txBody>
      </p:sp>
    </p:spTree>
    <p:extLst>
      <p:ext uri="{BB962C8B-B14F-4D97-AF65-F5344CB8AC3E}">
        <p14:creationId xmlns:p14="http://schemas.microsoft.com/office/powerpoint/2010/main" val="65128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712068-68C7-D045-ADF8-5C17D05D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/>
          <a:lstStyle/>
          <a:p>
            <a:pPr algn="ctr"/>
            <a:r>
              <a:rPr lang="tr-TR" dirty="0"/>
              <a:t>PCB için kullanılması gereken uygulamalar</a:t>
            </a:r>
          </a:p>
        </p:txBody>
      </p:sp>
    </p:spTree>
    <p:extLst>
      <p:ext uri="{BB962C8B-B14F-4D97-AF65-F5344CB8AC3E}">
        <p14:creationId xmlns:p14="http://schemas.microsoft.com/office/powerpoint/2010/main" val="322182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402A56-C644-B34C-89E8-75513CEC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Altıum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BF1768-CBA3-E74D-80AB-0BB1DFE39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Genellikle savunma sanayisinde kullanılır.</a:t>
            </a:r>
          </a:p>
          <a:p>
            <a:r>
              <a:rPr lang="tr-TR" dirty="0"/>
              <a:t>Savunma sanayi çok para getirisi olan bir alan olduğu için bu uygulama da haliyle çok pahalıdır.</a:t>
            </a:r>
          </a:p>
          <a:p>
            <a:r>
              <a:rPr lang="tr-TR" dirty="0" err="1"/>
              <a:t>Crack</a:t>
            </a:r>
            <a:r>
              <a:rPr lang="tr-TR" dirty="0"/>
              <a:t> vardır fakat asla böyle bir şey önerilmez.</a:t>
            </a:r>
          </a:p>
        </p:txBody>
      </p:sp>
    </p:spTree>
    <p:extLst>
      <p:ext uri="{BB962C8B-B14F-4D97-AF65-F5344CB8AC3E}">
        <p14:creationId xmlns:p14="http://schemas.microsoft.com/office/powerpoint/2010/main" val="208544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402A56-C644-B34C-89E8-75513CEC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Eagle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BF1768-CBA3-E74D-80AB-0BB1DFE39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Orta </a:t>
            </a:r>
            <a:r>
              <a:rPr lang="tr-TR" dirty="0" err="1"/>
              <a:t>sekment</a:t>
            </a:r>
            <a:r>
              <a:rPr lang="tr-TR" dirty="0"/>
              <a:t> bir uygulamadır.</a:t>
            </a:r>
          </a:p>
          <a:p>
            <a:r>
              <a:rPr lang="tr-TR" dirty="0"/>
              <a:t>Çok kullanılır ve bildiğim kadarıyla öğrencilere ücretsizdir.</a:t>
            </a:r>
          </a:p>
          <a:p>
            <a:r>
              <a:rPr lang="tr-TR" dirty="0"/>
              <a:t>Bazı </a:t>
            </a:r>
            <a:r>
              <a:rPr lang="tr-TR" dirty="0" err="1"/>
              <a:t>kısıtlmalar</a:t>
            </a:r>
            <a:r>
              <a:rPr lang="tr-TR" dirty="0"/>
              <a:t> vardır örneğin çift </a:t>
            </a:r>
            <a:r>
              <a:rPr lang="tr-TR" dirty="0" err="1"/>
              <a:t>katman,kart</a:t>
            </a:r>
            <a:r>
              <a:rPr lang="tr-TR" dirty="0"/>
              <a:t> boyutu gibi.(öğrenci lisansında)</a:t>
            </a:r>
          </a:p>
          <a:p>
            <a:r>
              <a:rPr lang="tr-TR" dirty="0"/>
              <a:t>Başta öğrenilmesi gereken uygulama olabilir.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600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402A56-C644-B34C-89E8-75513CEC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proteus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BF1768-CBA3-E74D-80AB-0BB1DFE39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Çok kullanılır</a:t>
            </a:r>
          </a:p>
          <a:p>
            <a:r>
              <a:rPr lang="tr-TR" dirty="0"/>
              <a:t>Simülasyon özelliği olduğu için bu çok büyük bir artıdır.</a:t>
            </a:r>
          </a:p>
          <a:p>
            <a:r>
              <a:rPr lang="tr-TR" dirty="0"/>
              <a:t>Bazı </a:t>
            </a:r>
            <a:r>
              <a:rPr lang="tr-TR" dirty="0" err="1"/>
              <a:t>kısıtlmalar</a:t>
            </a:r>
            <a:r>
              <a:rPr lang="tr-TR" dirty="0"/>
              <a:t> vardır örneğin çift </a:t>
            </a:r>
            <a:r>
              <a:rPr lang="tr-TR" dirty="0" err="1"/>
              <a:t>katman,kart</a:t>
            </a:r>
            <a:r>
              <a:rPr lang="tr-TR" dirty="0"/>
              <a:t> boyutu gibi.(öğrenci lisansında)</a:t>
            </a:r>
          </a:p>
          <a:p>
            <a:r>
              <a:rPr lang="tr-TR" dirty="0"/>
              <a:t>Başta öğrenilmesi gereken uygulama olabilir.</a:t>
            </a:r>
          </a:p>
        </p:txBody>
      </p:sp>
    </p:spTree>
    <p:extLst>
      <p:ext uri="{BB962C8B-B14F-4D97-AF65-F5344CB8AC3E}">
        <p14:creationId xmlns:p14="http://schemas.microsoft.com/office/powerpoint/2010/main" val="110070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402A56-C644-B34C-89E8-75513CEC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KiCad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BF1768-CBA3-E74D-80AB-0BB1DFE39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Açık kaynaklıdır.</a:t>
            </a:r>
          </a:p>
          <a:p>
            <a:r>
              <a:rPr lang="tr-TR" dirty="0"/>
              <a:t>Ücretsizdir.</a:t>
            </a:r>
          </a:p>
          <a:p>
            <a:r>
              <a:rPr lang="tr-TR" dirty="0"/>
              <a:t>Çok kullanılmaz fakat kalitelidir.</a:t>
            </a:r>
          </a:p>
          <a:p>
            <a:r>
              <a:rPr lang="tr-TR" dirty="0"/>
              <a:t>Örneğin yerli bir 3d yazıcımızın ana kartı buradan tasarlandı.</a:t>
            </a:r>
          </a:p>
          <a:p>
            <a:r>
              <a:rPr lang="tr-TR" dirty="0"/>
              <a:t>Çoğu yüksek </a:t>
            </a:r>
            <a:r>
              <a:rPr lang="tr-TR" dirty="0" err="1"/>
              <a:t>mertebeli</a:t>
            </a:r>
            <a:r>
              <a:rPr lang="tr-TR" dirty="0"/>
              <a:t> iş ilanlarında </a:t>
            </a:r>
            <a:r>
              <a:rPr lang="tr-TR" dirty="0" err="1"/>
              <a:t>altium</a:t>
            </a:r>
            <a:r>
              <a:rPr lang="tr-TR" dirty="0"/>
              <a:t> veya </a:t>
            </a:r>
            <a:r>
              <a:rPr lang="tr-TR" dirty="0" err="1"/>
              <a:t>kicad</a:t>
            </a:r>
            <a:r>
              <a:rPr lang="tr-TR" dirty="0"/>
              <a:t> isteniyor. Yani ücretsiz olduğu kalitesiz olduğu anlamına gelmiyor.</a:t>
            </a:r>
          </a:p>
          <a:p>
            <a:r>
              <a:rPr lang="tr-TR" dirty="0"/>
              <a:t>Videoyu anlatan kişi de </a:t>
            </a:r>
            <a:r>
              <a:rPr lang="tr-TR" dirty="0" err="1"/>
              <a:t>kicad</a:t>
            </a:r>
            <a:r>
              <a:rPr lang="tr-TR" dirty="0"/>
              <a:t> kullandığını ve çok iyi olduğunu söylüyor.</a:t>
            </a:r>
          </a:p>
          <a:p>
            <a:r>
              <a:rPr lang="tr-TR" dirty="0"/>
              <a:t>****kullanılması gereken uygulama olabilir****K</a:t>
            </a:r>
          </a:p>
        </p:txBody>
      </p:sp>
    </p:spTree>
    <p:extLst>
      <p:ext uri="{BB962C8B-B14F-4D97-AF65-F5344CB8AC3E}">
        <p14:creationId xmlns:p14="http://schemas.microsoft.com/office/powerpoint/2010/main" val="17699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61A340-05E9-C24F-8AAA-33B910E1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nASIL</a:t>
            </a:r>
            <a:r>
              <a:rPr lang="tr-TR" dirty="0"/>
              <a:t> ÜRETTİRİLİYOR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FE4F94-3FA1-AE49-8161-31F261A53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>
                <a:effectLst/>
              </a:rPr>
              <a:t> </a:t>
            </a:r>
            <a:r>
              <a:rPr lang="tr-TR" b="1" dirty="0">
                <a:effectLst/>
              </a:rPr>
              <a:t>RS274X </a:t>
            </a:r>
            <a:r>
              <a:rPr lang="tr-TR" dirty="0"/>
              <a:t>GERBER DOSYASI HALİNDE GÖNDERİYORUZ VE ÜRETİYORLAR.BU GERBER DOSYASI PROTEUS KİCAD VB YERLERDEN ÇIKTI OLARAK ÇIKAN TASARIMINIZ.</a:t>
            </a:r>
          </a:p>
          <a:p>
            <a:r>
              <a:rPr lang="tr-TR" dirty="0"/>
              <a:t>BU ÇIKAN DOSYA BİR TANE DEĞİL BİRKAÇ TANE OLABİLİR. BUNLARI ZİP VEYA RAR HALİNDE GÖNDERİLMESİ GEREKMEKTEDİR.</a:t>
            </a:r>
          </a:p>
          <a:p>
            <a:r>
              <a:rPr lang="tr-TR" dirty="0"/>
              <a:t>BU ÇIKAN DOSYALARI BAZI PROTEUS GİBİ UYGULAMALAR OTOMATİK SENİN YAPTIĞIN PROJELERİ ALARAK HAZIR BİR ŞEKİLDE VERİYOR.BAZILARINDA İSE SEN SEÇMEN GEREKİYOR.ÖRNEĞİN ÜST KATMAN,ALT KATMAN GİBİ.</a:t>
            </a:r>
          </a:p>
          <a:p>
            <a:r>
              <a:rPr lang="tr-TR" dirty="0"/>
              <a:t>RS274X FORMATINDA ÇIKTI ALMAK GEREK UNUTMA.</a:t>
            </a:r>
          </a:p>
          <a:p>
            <a:r>
              <a:rPr lang="tr-TR" dirty="0"/>
              <a:t>TÜM UYGULAMALAR(PROTEUS,KİCAD…) ÜZERİNDEN GERBER ALMA ÖRNEĞİ İSTERSEN </a:t>
            </a:r>
            <a:r>
              <a:rPr lang="tr-TR" dirty="0">
                <a:sym typeface="Wingdings" pitchFamily="2" charset="2"/>
              </a:rPr>
              <a:t>(</a:t>
            </a:r>
            <a:r>
              <a:rPr lang="tr-TR" dirty="0">
                <a:sym typeface="Wingdings" pitchFamily="2" charset="2"/>
                <a:hlinkClick r:id="rId2"/>
              </a:rPr>
              <a:t>http://www.izmirnumunepcb.com/gerber-ciktisi-nasil-alinir.html</a:t>
            </a:r>
            <a:r>
              <a:rPr lang="tr-TR" dirty="0">
                <a:sym typeface="Wingdings" pitchFamily="2" charset="2"/>
              </a:rPr>
              <a:t>)</a:t>
            </a:r>
          </a:p>
          <a:p>
            <a:r>
              <a:rPr lang="tr-TR" dirty="0">
                <a:sym typeface="Wingdings" pitchFamily="2" charset="2"/>
              </a:rPr>
              <a:t>DOSYALARDA VEYA TASARIMDA BİR HATA VARSA ONLAR BİZE ULAŞIP BU HATAYI DÜZELTMEMİZİ İSTİYORLAR.BU DÜZELTMELER SADECE DELİK VE LEHİM HATALARI GİBİ.YANİ SEN BURADA 5V VERMİŞSİN YAKARSIN DEVREYİ GİBİ DEĞİL.</a:t>
            </a:r>
          </a:p>
          <a:p>
            <a:endParaRPr lang="tr-T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4818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ğ Göz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Ağ Gözü</Template>
  <TotalTime>101</TotalTime>
  <Words>494</Words>
  <Application>Microsoft Macintosh PowerPoint</Application>
  <PresentationFormat>Geniş ekran</PresentationFormat>
  <Paragraphs>47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Ağ Gözü</vt:lpstr>
      <vt:lpstr>KULLANILAN SENSÖRLER</vt:lpstr>
      <vt:lpstr>-PCB</vt:lpstr>
      <vt:lpstr>PowerPoint Sunusu</vt:lpstr>
      <vt:lpstr>PCB için kullanılması gereken uygulamalar</vt:lpstr>
      <vt:lpstr>Altıum</vt:lpstr>
      <vt:lpstr>Eagle</vt:lpstr>
      <vt:lpstr>proteus</vt:lpstr>
      <vt:lpstr>KiCad</vt:lpstr>
      <vt:lpstr>nASIL ÜRETTİRİLİYOR ?</vt:lpstr>
      <vt:lpstr>ÜRETTİREBİLECEĞİN SİTELER</vt:lpstr>
      <vt:lpstr>Video linkleri:</vt:lpstr>
      <vt:lpstr>BİLGİSAYARLAR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KULLANILAN SENSÖRLER</dc:title>
  <dc:creator>demirkeremsafa@gmail.com</dc:creator>
  <cp:lastModifiedBy>demirkeremsafa@gmail.com</cp:lastModifiedBy>
  <cp:revision>7</cp:revision>
  <dcterms:created xsi:type="dcterms:W3CDTF">2021-09-11T11:04:30Z</dcterms:created>
  <dcterms:modified xsi:type="dcterms:W3CDTF">2021-09-12T06:02:52Z</dcterms:modified>
</cp:coreProperties>
</file>