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zhPwVj_ew" TargetMode="External"/><Relationship Id="rId2" Type="http://schemas.openxmlformats.org/officeDocument/2006/relationships/hyperlink" Target="https://www.youtube.com/watch?v=S2mwCplC_V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lXUdNIr6k(izlenmedi)" TargetMode="External"/><Relationship Id="rId5" Type="http://schemas.openxmlformats.org/officeDocument/2006/relationships/hyperlink" Target="https://www.youtube.com/watch?v=XZY6OnRts8w" TargetMode="External"/><Relationship Id="rId4" Type="http://schemas.openxmlformats.org/officeDocument/2006/relationships/hyperlink" Target="https://www.youtube.com/watch?v=OCLpG3T-SM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AADA2-873F-3C40-981D-15AF4F7D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61" y="-379142"/>
            <a:ext cx="10727473" cy="3005254"/>
          </a:xfrm>
        </p:spPr>
        <p:txBody>
          <a:bodyPr/>
          <a:lstStyle/>
          <a:p>
            <a:r>
              <a:rPr lang="tr-TR" b="1" dirty="0"/>
              <a:t>KULLANILAN SENSÖRLER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29ED0D-EF6A-104B-BC54-D34EDE11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186" y="3196683"/>
            <a:ext cx="8676222" cy="1905000"/>
          </a:xfrm>
        </p:spPr>
        <p:txBody>
          <a:bodyPr/>
          <a:lstStyle/>
          <a:p>
            <a:r>
              <a:rPr lang="tr-TR" dirty="0"/>
              <a:t>Bu slaytta kullanılan </a:t>
            </a:r>
            <a:r>
              <a:rPr lang="tr-TR" dirty="0" err="1"/>
              <a:t>sensörlerin</a:t>
            </a:r>
            <a:r>
              <a:rPr lang="tr-TR" dirty="0"/>
              <a:t> özellikleri ve çektiği güç </a:t>
            </a:r>
            <a:r>
              <a:rPr lang="tr-TR" dirty="0" err="1"/>
              <a:t>hesaplamları</a:t>
            </a:r>
            <a:r>
              <a:rPr lang="tr-TR" dirty="0"/>
              <a:t>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4155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F6EAE-0826-5746-BC9B-2E498E3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652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BİLGİSAYARLAR</a:t>
            </a:r>
          </a:p>
        </p:txBody>
      </p:sp>
    </p:spTree>
    <p:extLst>
      <p:ext uri="{BB962C8B-B14F-4D97-AF65-F5344CB8AC3E}">
        <p14:creationId xmlns:p14="http://schemas.microsoft.com/office/powerpoint/2010/main" val="24313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266FC-4ED3-D340-86D0-ED1BBDCC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965975"/>
            <a:ext cx="9463396" cy="529683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solidFill>
                  <a:srgbClr val="FF0000"/>
                </a:solidFill>
              </a:rPr>
              <a:t>-PCB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3F60A-33E5-1E4B-9268-A37FC5E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20" y="965975"/>
            <a:ext cx="6019179" cy="37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6BF84-EE5A-E14F-9C5D-A653C0B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423747"/>
            <a:ext cx="10289128" cy="5367454"/>
          </a:xfrm>
        </p:spPr>
        <p:txBody>
          <a:bodyPr/>
          <a:lstStyle/>
          <a:p>
            <a:r>
              <a:rPr lang="tr-TR" dirty="0"/>
              <a:t>Kısacası delikli tahta üzerine yaptığımız kabloların bir lehim yolu çizilerek düzenli bir şekilde karta basılmasıdır. Delikli tahtadaki gibi bir risk taşımamaktadır. Örneğin kablo kopar mı , lehim çıkar mı gibisinden.</a:t>
            </a:r>
          </a:p>
          <a:p>
            <a:r>
              <a:rPr lang="tr-TR" dirty="0"/>
              <a:t>Türkiye ve yurt dışında bastırılabilir. Seçenekler çoktur.</a:t>
            </a:r>
          </a:p>
          <a:p>
            <a:r>
              <a:rPr lang="tr-TR" dirty="0"/>
              <a:t>Çift katmanlı tek katmanlı olayları var. Çift katman </a:t>
            </a:r>
            <a:r>
              <a:rPr lang="tr-TR" dirty="0" err="1"/>
              <a:t>pcb</a:t>
            </a:r>
            <a:r>
              <a:rPr lang="tr-TR" dirty="0"/>
              <a:t> ‘ </a:t>
            </a:r>
            <a:r>
              <a:rPr lang="tr-TR" dirty="0" err="1"/>
              <a:t>lerde</a:t>
            </a:r>
            <a:r>
              <a:rPr lang="tr-TR" dirty="0"/>
              <a:t> hem ön taraf lehim yolları hem de arka tarafta lehim yolları bulunmakta. Tek katmanlıda ise sadece bir tarafta lehim yolları bulunmakta.</a:t>
            </a:r>
          </a:p>
        </p:txBody>
      </p:sp>
    </p:spTree>
    <p:extLst>
      <p:ext uri="{BB962C8B-B14F-4D97-AF65-F5344CB8AC3E}">
        <p14:creationId xmlns:p14="http://schemas.microsoft.com/office/powerpoint/2010/main" val="6512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12068-68C7-D045-ADF8-5C17D05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tr-TR" dirty="0"/>
              <a:t>PCB için kullanılması gereken uygulamalar</a:t>
            </a:r>
          </a:p>
        </p:txBody>
      </p:sp>
    </p:spTree>
    <p:extLst>
      <p:ext uri="{BB962C8B-B14F-4D97-AF65-F5344CB8AC3E}">
        <p14:creationId xmlns:p14="http://schemas.microsoft.com/office/powerpoint/2010/main" val="3221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Altıum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Genellikle savunma sanayisinde kullanılır.</a:t>
            </a:r>
          </a:p>
          <a:p>
            <a:r>
              <a:rPr lang="tr-TR" dirty="0"/>
              <a:t>Savunma sanayi çok para getirisi olan bir alan olduğu için bu uygulama da haliyle çok pahalıdır.</a:t>
            </a:r>
          </a:p>
          <a:p>
            <a:r>
              <a:rPr lang="tr-TR" dirty="0" err="1"/>
              <a:t>Crack</a:t>
            </a:r>
            <a:r>
              <a:rPr lang="tr-TR" dirty="0"/>
              <a:t> vardır fakat asla böyle bir şey önerilmez.</a:t>
            </a:r>
          </a:p>
        </p:txBody>
      </p:sp>
    </p:spTree>
    <p:extLst>
      <p:ext uri="{BB962C8B-B14F-4D97-AF65-F5344CB8AC3E}">
        <p14:creationId xmlns:p14="http://schemas.microsoft.com/office/powerpoint/2010/main" val="2085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Eagle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Orta </a:t>
            </a:r>
            <a:r>
              <a:rPr lang="tr-TR" dirty="0" err="1"/>
              <a:t>sekment</a:t>
            </a:r>
            <a:r>
              <a:rPr lang="tr-TR" dirty="0"/>
              <a:t> bir uygulamadır.</a:t>
            </a:r>
          </a:p>
          <a:p>
            <a:r>
              <a:rPr lang="tr-TR" dirty="0"/>
              <a:t>Çok kullanılır ve bildiğim kadarıyla öğrencilere ücretsizdir.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0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proteus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kullanılır</a:t>
            </a:r>
          </a:p>
          <a:p>
            <a:r>
              <a:rPr lang="tr-TR" dirty="0"/>
              <a:t>Simülasyon özelliği olduğu için bu çok büyük bir artıdır.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</p:txBody>
      </p:sp>
    </p:spTree>
    <p:extLst>
      <p:ext uri="{BB962C8B-B14F-4D97-AF65-F5344CB8AC3E}">
        <p14:creationId xmlns:p14="http://schemas.microsoft.com/office/powerpoint/2010/main" val="110070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KiCad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Açık kaynaklıdır.</a:t>
            </a:r>
          </a:p>
          <a:p>
            <a:r>
              <a:rPr lang="tr-TR" dirty="0"/>
              <a:t>Ücretsizdir.</a:t>
            </a:r>
          </a:p>
          <a:p>
            <a:r>
              <a:rPr lang="tr-TR" dirty="0"/>
              <a:t>Çok kullanılmaz fakat kalitelidir.</a:t>
            </a:r>
          </a:p>
          <a:p>
            <a:r>
              <a:rPr lang="tr-TR" dirty="0"/>
              <a:t>Örneğin yerli bir 3d yazıcımızın ana kartı buradan tasarlandı.</a:t>
            </a:r>
          </a:p>
          <a:p>
            <a:r>
              <a:rPr lang="tr-TR" dirty="0"/>
              <a:t>Çoğu yüksek </a:t>
            </a:r>
            <a:r>
              <a:rPr lang="tr-TR" dirty="0" err="1"/>
              <a:t>mertebeli</a:t>
            </a:r>
            <a:r>
              <a:rPr lang="tr-TR" dirty="0"/>
              <a:t> iş ilanlarında </a:t>
            </a:r>
            <a:r>
              <a:rPr lang="tr-TR" dirty="0" err="1"/>
              <a:t>altium</a:t>
            </a:r>
            <a:r>
              <a:rPr lang="tr-TR" dirty="0"/>
              <a:t> veya </a:t>
            </a:r>
            <a:r>
              <a:rPr lang="tr-TR" dirty="0" err="1"/>
              <a:t>kicad</a:t>
            </a:r>
            <a:r>
              <a:rPr lang="tr-TR" dirty="0"/>
              <a:t> isteniyor. Yani ücretsiz olduğu kalitesiz olduğu anlamına gelmiyor.</a:t>
            </a:r>
          </a:p>
          <a:p>
            <a:r>
              <a:rPr lang="tr-TR" dirty="0"/>
              <a:t>Videoyu anlatan kişi de </a:t>
            </a:r>
            <a:r>
              <a:rPr lang="tr-TR" dirty="0" err="1"/>
              <a:t>kicad</a:t>
            </a:r>
            <a:r>
              <a:rPr lang="tr-TR" dirty="0"/>
              <a:t> kullandığını ve çok iyi olduğunu söylüyor.</a:t>
            </a:r>
          </a:p>
          <a:p>
            <a:r>
              <a:rPr lang="tr-TR" dirty="0"/>
              <a:t>****kullanılması gereken uygulama olabilir****K</a:t>
            </a:r>
          </a:p>
        </p:txBody>
      </p:sp>
    </p:spTree>
    <p:extLst>
      <p:ext uri="{BB962C8B-B14F-4D97-AF65-F5344CB8AC3E}">
        <p14:creationId xmlns:p14="http://schemas.microsoft.com/office/powerpoint/2010/main" val="176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A5A95-45A0-AB40-A7A9-3DF77142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linkleri: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4F1D2-B9B0-3648-B6BE-EE754E63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https://www.youtube.com/watch?v=S2mwCplC_VU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https://www.youtube.com/watch?v=1ZzhPwVj_ew</a:t>
            </a:r>
            <a:endParaRPr lang="tr-TR" dirty="0"/>
          </a:p>
          <a:p>
            <a:r>
              <a:rPr lang="tr-TR" dirty="0">
                <a:hlinkClick r:id="rId4"/>
              </a:rPr>
              <a:t>https://www.youtube.com/watch?v=OCLpG3T-SM8</a:t>
            </a:r>
            <a:endParaRPr lang="tr-TR" dirty="0"/>
          </a:p>
          <a:p>
            <a:r>
              <a:rPr lang="tr-TR" dirty="0">
                <a:hlinkClick r:id="rId5"/>
              </a:rPr>
              <a:t>https://www.youtube.com/watch?v=XZY6OnRts8w</a:t>
            </a:r>
            <a:endParaRPr lang="tr-TR" dirty="0"/>
          </a:p>
          <a:p>
            <a:r>
              <a:rPr lang="tr-TR" dirty="0">
                <a:hlinkClick r:id="rId6"/>
              </a:rPr>
              <a:t>https://www.youtube.com/watch?v=RklXUdNIr6k(izlenmedi)</a:t>
            </a:r>
            <a:endParaRPr lang="tr-TR" dirty="0"/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=gzjU1Gud0QQ(izlenmedi)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435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61</TotalTime>
  <Words>346</Words>
  <Application>Microsoft Macintosh PowerPoint</Application>
  <PresentationFormat>Geniş ekran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Ağ Gözü</vt:lpstr>
      <vt:lpstr>KULLANILAN SENSÖRLER</vt:lpstr>
      <vt:lpstr>-PCB</vt:lpstr>
      <vt:lpstr>PowerPoint Sunusu</vt:lpstr>
      <vt:lpstr>PCB için kullanılması gereken uygulamalar</vt:lpstr>
      <vt:lpstr>Altıum</vt:lpstr>
      <vt:lpstr>Eagle</vt:lpstr>
      <vt:lpstr>proteus</vt:lpstr>
      <vt:lpstr>KiCad</vt:lpstr>
      <vt:lpstr>Video linkleri:</vt:lpstr>
      <vt:lpstr>BİLGİSAYARLAR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KULLANILAN SENSÖRLER</dc:title>
  <dc:creator>demirkeremsafa@gmail.com</dc:creator>
  <cp:lastModifiedBy>demirkeremsafa@gmail.com</cp:lastModifiedBy>
  <cp:revision>2</cp:revision>
  <dcterms:created xsi:type="dcterms:W3CDTF">2021-09-11T11:04:30Z</dcterms:created>
  <dcterms:modified xsi:type="dcterms:W3CDTF">2021-09-11T12:05:51Z</dcterms:modified>
</cp:coreProperties>
</file>