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97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178DE4-335F-0D4D-B5C0-3194520C84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/>
              <a:t>desasa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A62373A-C48A-D440-AC6E-90D18021FF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8642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Macintosh PowerPoint</Application>
  <PresentationFormat>Geniş ekran</PresentationFormat>
  <Paragraphs>1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6" baseType="lpstr">
      <vt:lpstr>Arial</vt:lpstr>
      <vt:lpstr>MS Shell Dlg 2</vt:lpstr>
      <vt:lpstr>Wingdings</vt:lpstr>
      <vt:lpstr>Wingdings 3</vt:lpstr>
      <vt:lpstr>Madison</vt:lpstr>
      <vt:lpstr>desasa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desasa</dc:title>
  <dc:creator>demirkeremsafa@gmail.com</dc:creator>
  <cp:lastModifiedBy>demirkeremsafa@gmail.com</cp:lastModifiedBy>
  <cp:revision>1</cp:revision>
  <dcterms:created xsi:type="dcterms:W3CDTF">2021-09-11T10:57:11Z</dcterms:created>
  <dcterms:modified xsi:type="dcterms:W3CDTF">2021-09-11T10:57:21Z</dcterms:modified>
</cp:coreProperties>
</file>