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9" r:id="rId7"/>
    <p:sldId id="270" r:id="rId8"/>
    <p:sldId id="271" r:id="rId9"/>
    <p:sldId id="266" r:id="rId10"/>
    <p:sldId id="27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B703D-A8A9-4C9F-AAB7-73F70EF28B12}" type="datetimeFigureOut">
              <a:rPr lang="en-US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97B85-5AFA-4A26-895A-5604B55CBD9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7B85-5AFA-4A26-895A-5604B55CBD9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7B85-5AFA-4A26-895A-5604B55CBD9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7B85-5AFA-4A26-895A-5604B55CBD9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7B85-5AFA-4A26-895A-5604B55CBD9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7B85-5AFA-4A26-895A-5604B55CBD9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topic/%5ba-zA-Z|-%5d+/%5ba-zA-Z|-%5d+/(/d+/)*" TargetMode="External"/><Relationship Id="rId2" Type="http://schemas.openxmlformats.org/officeDocument/2006/relationships/hyperlink" Target="http://techcrunch.com/topi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 </a:t>
            </a:r>
            <a:br>
              <a:rPr lang="bg-BG" dirty="0"/>
            </a:br>
            <a:r>
              <a:rPr lang="bg-BG" dirty="0"/>
              <a:t>Изграждане на система за търсене в корпус от статии от </a:t>
            </a:r>
            <a:r>
              <a:rPr lang="en-US" dirty="0"/>
              <a:t>Techcrunch.com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Щилиян Александров Узунов, ИИ, 24676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10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Демо?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9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Върпоси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5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74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Изграждане на цялостна система</a:t>
            </a:r>
          </a:p>
          <a:p>
            <a:r>
              <a:rPr lang="bg-BG" dirty="0" smtClean="0"/>
              <a:t>Натрупване на знания в областта</a:t>
            </a:r>
          </a:p>
          <a:p>
            <a:r>
              <a:rPr lang="bg-BG" dirty="0" smtClean="0"/>
              <a:t>Запознаване с </a:t>
            </a:r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bg-BG" dirty="0" smtClean="0"/>
              <a:t>Запознаване с </a:t>
            </a:r>
            <a:r>
              <a:rPr lang="en-US" dirty="0" smtClean="0"/>
              <a:t>Crawler4j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361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199" y="898875"/>
            <a:ext cx="9366325" cy="1143000"/>
          </a:xfrm>
        </p:spPr>
        <p:txBody>
          <a:bodyPr/>
          <a:lstStyle/>
          <a:p>
            <a:r>
              <a:rPr lang="bg-BG" dirty="0" smtClean="0"/>
              <a:t>Процес на разработка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Извличане на статии</a:t>
            </a:r>
            <a:endParaRPr lang="bg-BG" dirty="0" smtClean="0"/>
          </a:p>
          <a:p>
            <a:r>
              <a:rPr lang="bg-BG" dirty="0" smtClean="0"/>
              <a:t>Разделяне на документите на полета</a:t>
            </a:r>
            <a:endParaRPr lang="bg-BG" dirty="0" smtClean="0"/>
          </a:p>
          <a:p>
            <a:r>
              <a:rPr lang="bg-BG" dirty="0" smtClean="0"/>
              <a:t>Изграждане на индекс</a:t>
            </a:r>
            <a:endParaRPr lang="bg-BG" dirty="0" smtClean="0"/>
          </a:p>
          <a:p>
            <a:r>
              <a:rPr lang="bg-BG" dirty="0" smtClean="0"/>
              <a:t>Изграждане на логика за търсене в индекса</a:t>
            </a:r>
            <a:endParaRPr lang="en-US" dirty="0" smtClean="0"/>
          </a:p>
          <a:p>
            <a:pPr lvl="1"/>
            <a:r>
              <a:rPr lang="bg-BG" dirty="0"/>
              <a:t>Л</a:t>
            </a:r>
            <a:r>
              <a:rPr lang="bg-BG" dirty="0" smtClean="0"/>
              <a:t>огика за подсказки (</a:t>
            </a:r>
            <a:r>
              <a:rPr lang="en-US" dirty="0" smtClean="0"/>
              <a:t>Autocomplete)</a:t>
            </a:r>
            <a:endParaRPr lang="bg-BG" dirty="0" smtClean="0"/>
          </a:p>
          <a:p>
            <a:pPr lvl="1"/>
            <a:r>
              <a:rPr lang="bg-BG" dirty="0" smtClean="0"/>
              <a:t>Логика за коригиране на грешки в заявката</a:t>
            </a:r>
            <a:endParaRPr lang="bg-BG" dirty="0" smtClean="0"/>
          </a:p>
          <a:p>
            <a:r>
              <a:rPr lang="bg-BG" dirty="0" smtClean="0"/>
              <a:t>Показване на резултатите на потребителя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340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2083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Извличане на статии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11" y="1769860"/>
            <a:ext cx="9036423" cy="4450635"/>
          </a:xfrm>
        </p:spPr>
        <p:txBody>
          <a:bodyPr/>
          <a:lstStyle/>
          <a:p>
            <a:r>
              <a:rPr lang="bg-BG" dirty="0" smtClean="0"/>
              <a:t>Основни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pPr lvl="1"/>
            <a:r>
              <a:rPr lang="en-US" dirty="0" smtClean="0"/>
              <a:t>Crawler4J with Java</a:t>
            </a:r>
            <a:endParaRPr lang="bg-BG" dirty="0" smtClean="0"/>
          </a:p>
          <a:p>
            <a:r>
              <a:rPr lang="bg-BG" dirty="0" smtClean="0"/>
              <a:t>Запознаване със структурата на сайта</a:t>
            </a:r>
          </a:p>
          <a:p>
            <a:r>
              <a:rPr lang="bg-BG" dirty="0" smtClean="0"/>
              <a:t>Маскиране на </a:t>
            </a:r>
            <a:r>
              <a:rPr lang="en-US" dirty="0" smtClean="0"/>
              <a:t>Crawler-a </a:t>
            </a:r>
            <a:r>
              <a:rPr lang="bg-BG" dirty="0" smtClean="0"/>
              <a:t>като </a:t>
            </a:r>
            <a:r>
              <a:rPr lang="en-US" dirty="0" smtClean="0"/>
              <a:t>Chrome Browser</a:t>
            </a:r>
          </a:p>
          <a:p>
            <a:r>
              <a:rPr lang="en-US" dirty="0">
                <a:hlinkClick r:id="rId2"/>
              </a:rPr>
              <a:t>http://techcrunch.com/topic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bg-BG" dirty="0" smtClean="0"/>
              <a:t>- начална страница</a:t>
            </a:r>
          </a:p>
          <a:p>
            <a:r>
              <a:rPr lang="bg-BG" dirty="0" smtClean="0"/>
              <a:t>Дълбочина – на търсене - </a:t>
            </a:r>
            <a:r>
              <a:rPr lang="en-US" dirty="0" smtClean="0"/>
              <a:t>3</a:t>
            </a:r>
            <a:endParaRPr lang="bg-BG" dirty="0" smtClean="0"/>
          </a:p>
          <a:p>
            <a:r>
              <a:rPr lang="bg-BG" dirty="0" smtClean="0"/>
              <a:t>Извличане само на заглавия и линкове</a:t>
            </a:r>
            <a:endParaRPr lang="bg-BG" dirty="0"/>
          </a:p>
          <a:p>
            <a:pPr lvl="1"/>
            <a:r>
              <a:rPr lang="bg-BG" dirty="0" smtClean="0"/>
              <a:t>- Разпознаване на </a:t>
            </a:r>
            <a:r>
              <a:rPr lang="en-US" dirty="0" smtClean="0"/>
              <a:t>URL</a:t>
            </a:r>
            <a:r>
              <a:rPr lang="bg-BG" dirty="0" smtClean="0"/>
              <a:t>-а чрез регулярни изрази</a:t>
            </a:r>
            <a:endParaRPr lang="en-US" dirty="0" smtClean="0"/>
          </a:p>
          <a:p>
            <a:pPr lvl="1"/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://techcrunch.com/topic/[a-zA-Z|-]+/[a-zA-Z|-]+/(\\d</a:t>
            </a:r>
            <a:r>
              <a:rPr lang="en-US" sz="1800" dirty="0" smtClean="0">
                <a:hlinkClick r:id="rId3"/>
              </a:rPr>
              <a:t>+/)*</a:t>
            </a:r>
            <a:endParaRPr lang="en-US" sz="1800" dirty="0" smtClean="0"/>
          </a:p>
          <a:p>
            <a:pPr lvl="1"/>
            <a:r>
              <a:rPr lang="en-US" sz="1800" dirty="0"/>
              <a:t>http://techcrunch.com/\\d+/\\d+/\\d+/.*</a:t>
            </a:r>
            <a:endParaRPr lang="bg-BG" sz="1800" dirty="0" smtClean="0"/>
          </a:p>
          <a:p>
            <a:pPr lvl="1"/>
            <a:endParaRPr lang="bg-BG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07023" y="33116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Структура на документите в коруса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Документите се запазват във .</a:t>
            </a:r>
            <a:r>
              <a:rPr lang="en-US" dirty="0" smtClean="0"/>
              <a:t>xm</a:t>
            </a:r>
            <a:r>
              <a:rPr lang="en-US" dirty="0" smtClean="0"/>
              <a:t>l </a:t>
            </a:r>
            <a:r>
              <a:rPr lang="bg-BG" dirty="0" smtClean="0"/>
              <a:t>файл</a:t>
            </a:r>
          </a:p>
          <a:p>
            <a:r>
              <a:rPr lang="bg-BG" dirty="0" smtClean="0"/>
              <a:t>Полета 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URL</a:t>
            </a:r>
          </a:p>
          <a:p>
            <a:r>
              <a:rPr lang="bg-BG" dirty="0"/>
              <a:t>Общо документи : 4 </a:t>
            </a:r>
            <a:r>
              <a:rPr lang="bg-BG" dirty="0" smtClean="0"/>
              <a:t>628 (25</a:t>
            </a:r>
            <a:r>
              <a:rPr lang="en-US" dirty="0" smtClean="0"/>
              <a:t>Mb) </a:t>
            </a:r>
            <a:r>
              <a:rPr lang="bg-BG" dirty="0" smtClean="0"/>
              <a:t>Средно – </a:t>
            </a:r>
            <a:r>
              <a:rPr lang="en-US" dirty="0"/>
              <a:t>4</a:t>
            </a:r>
            <a:r>
              <a:rPr lang="en-US" dirty="0" smtClean="0"/>
              <a:t>0</a:t>
            </a:r>
            <a:r>
              <a:rPr lang="bg-BG" dirty="0" smtClean="0"/>
              <a:t>0 думи в документ</a:t>
            </a:r>
          </a:p>
          <a:p>
            <a:pPr lvl="1"/>
            <a:endParaRPr lang="bg-BG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4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Изграждане на индекс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bg-BG" dirty="0" smtClean="0"/>
              <a:t>Използване на </a:t>
            </a:r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bg-BG" dirty="0" smtClean="0"/>
              <a:t>Без </a:t>
            </a:r>
            <a:r>
              <a:rPr lang="en-US" dirty="0" smtClean="0"/>
              <a:t>Stemming</a:t>
            </a:r>
            <a:endParaRPr lang="bg-BG" dirty="0" smtClean="0"/>
          </a:p>
          <a:p>
            <a:pPr lvl="1"/>
            <a:r>
              <a:rPr lang="bg-BG" dirty="0" smtClean="0"/>
              <a:t>Премахване на </a:t>
            </a:r>
            <a:r>
              <a:rPr lang="en-US" dirty="0" smtClean="0"/>
              <a:t>Stop Words </a:t>
            </a:r>
            <a:r>
              <a:rPr lang="bg-BG" dirty="0"/>
              <a:t>-</a:t>
            </a:r>
            <a:r>
              <a:rPr lang="bg-BG" dirty="0" smtClean="0"/>
              <a:t> </a:t>
            </a:r>
            <a:r>
              <a:rPr lang="en-US" dirty="0" smtClean="0"/>
              <a:t>Default-</a:t>
            </a:r>
            <a:r>
              <a:rPr lang="bg-BG" dirty="0" smtClean="0"/>
              <a:t>ния сет на </a:t>
            </a:r>
            <a:r>
              <a:rPr lang="en-US" dirty="0" err="1" smtClean="0"/>
              <a:t>Lucene</a:t>
            </a:r>
            <a:endParaRPr lang="bg-BG" dirty="0" smtClean="0"/>
          </a:p>
          <a:p>
            <a:r>
              <a:rPr lang="bg-BG" dirty="0" smtClean="0"/>
              <a:t>Поставяне на тегла на полетата</a:t>
            </a:r>
          </a:p>
          <a:p>
            <a:pPr lvl="1"/>
            <a:r>
              <a:rPr lang="bg-BG" dirty="0" smtClean="0"/>
              <a:t>0.6 за </a:t>
            </a:r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0.4 </a:t>
            </a:r>
            <a:r>
              <a:rPr lang="bg-BG" dirty="0" smtClean="0"/>
              <a:t>за </a:t>
            </a:r>
            <a:r>
              <a:rPr lang="en-US" dirty="0" smtClean="0"/>
              <a:t>Content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052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Изграждане на логика за търсене в индекса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2323652"/>
            <a:ext cx="10058399" cy="3508977"/>
          </a:xfrm>
        </p:spPr>
        <p:txBody>
          <a:bodyPr>
            <a:normAutofit/>
          </a:bodyPr>
          <a:lstStyle/>
          <a:p>
            <a:r>
              <a:rPr lang="bg-BG" dirty="0" smtClean="0"/>
              <a:t>Странициране – (Брой документи на страница, номер на страница)</a:t>
            </a:r>
          </a:p>
          <a:p>
            <a:r>
              <a:rPr lang="bg-BG" dirty="0" smtClean="0"/>
              <a:t>Корекция </a:t>
            </a:r>
            <a:r>
              <a:rPr lang="bg-BG" dirty="0"/>
              <a:t>на </a:t>
            </a:r>
            <a:r>
              <a:rPr lang="bg-BG" dirty="0" smtClean="0"/>
              <a:t>заявката</a:t>
            </a:r>
          </a:p>
          <a:p>
            <a:pPr lvl="1"/>
            <a:r>
              <a:rPr lang="bg-BG" dirty="0" smtClean="0"/>
              <a:t>Разделяне на заявката на </a:t>
            </a:r>
            <a:r>
              <a:rPr lang="en-US" dirty="0" smtClean="0"/>
              <a:t>term</a:t>
            </a:r>
            <a:r>
              <a:rPr lang="bg-BG" dirty="0" smtClean="0"/>
              <a:t>-и</a:t>
            </a:r>
          </a:p>
          <a:p>
            <a:pPr lvl="1"/>
            <a:r>
              <a:rPr lang="bg-BG" dirty="0" smtClean="0"/>
              <a:t>Проверка дали всеки терм е наличен във множеството от терми </a:t>
            </a:r>
            <a:endParaRPr lang="bg-BG" dirty="0"/>
          </a:p>
          <a:p>
            <a:pPr lvl="1"/>
            <a:r>
              <a:rPr lang="en-US" dirty="0" err="1" smtClean="0"/>
              <a:t>Levenstein</a:t>
            </a:r>
            <a:r>
              <a:rPr lang="en-US" dirty="0" smtClean="0"/>
              <a:t> Distance </a:t>
            </a:r>
            <a:r>
              <a:rPr lang="bg-BG" dirty="0" smtClean="0"/>
              <a:t>за намиране на сходен терм</a:t>
            </a:r>
          </a:p>
          <a:p>
            <a:r>
              <a:rPr lang="en-US" dirty="0" smtClean="0"/>
              <a:t>Autocomplete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bg-BG" dirty="0" smtClean="0"/>
              <a:t>Варианти -</a:t>
            </a:r>
            <a:r>
              <a:rPr lang="en-US" dirty="0" smtClean="0"/>
              <a:t> </a:t>
            </a:r>
            <a:r>
              <a:rPr lang="en-US" dirty="0" err="1" smtClean="0"/>
              <a:t>LtDistance</a:t>
            </a:r>
            <a:r>
              <a:rPr lang="en-US" dirty="0" smtClean="0"/>
              <a:t>/</a:t>
            </a:r>
            <a:r>
              <a:rPr lang="en-US" dirty="0" err="1" smtClean="0"/>
              <a:t>Soundex</a:t>
            </a:r>
            <a:r>
              <a:rPr lang="en-US" dirty="0" smtClean="0"/>
              <a:t>/</a:t>
            </a:r>
            <a:r>
              <a:rPr lang="en-US" dirty="0" err="1" smtClean="0"/>
              <a:t>StartsWith</a:t>
            </a:r>
            <a:r>
              <a:rPr lang="en-US" dirty="0" smtClean="0"/>
              <a:t>()</a:t>
            </a:r>
            <a:endParaRPr lang="bg-BG" dirty="0"/>
          </a:p>
          <a:p>
            <a:pPr lvl="1"/>
            <a:r>
              <a:rPr lang="bg-BG" dirty="0" smtClean="0"/>
              <a:t>Избран – </a:t>
            </a:r>
            <a:r>
              <a:rPr lang="en-US" dirty="0" err="1" smtClean="0"/>
              <a:t>StartsWith</a:t>
            </a:r>
            <a:r>
              <a:rPr lang="en-US" dirty="0" smtClean="0"/>
              <a:t>()</a:t>
            </a:r>
          </a:p>
          <a:p>
            <a:pPr lvl="1"/>
            <a:endParaRPr lang="bg-BG" dirty="0" smtClean="0"/>
          </a:p>
          <a:p>
            <a:pPr lvl="1"/>
            <a:endParaRPr lang="en-US" dirty="0"/>
          </a:p>
          <a:p>
            <a:endParaRPr lang="bg-BG" dirty="0" smtClean="0"/>
          </a:p>
          <a:p>
            <a:pPr marL="365760" lvl="1" indent="0">
              <a:buNone/>
            </a:pPr>
            <a:endParaRPr lang="bg-BG" dirty="0"/>
          </a:p>
          <a:p>
            <a:pPr marL="365760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51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95844"/>
            <a:ext cx="9366325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Показване на резултатите на потребителя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975922"/>
            <a:ext cx="9036423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Backend –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Frontend – Bootstrap/JQuery</a:t>
            </a:r>
          </a:p>
          <a:p>
            <a:pPr marL="68580" indent="0">
              <a:buNone/>
            </a:pP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1" y="2971915"/>
            <a:ext cx="6150266" cy="30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Добавяне на класификатор на статиите</a:t>
            </a:r>
            <a:endParaRPr lang="en-US" dirty="0" smtClean="0"/>
          </a:p>
          <a:p>
            <a:r>
              <a:rPr lang="en-US" dirty="0" smtClean="0"/>
              <a:t>Autocomplete </a:t>
            </a:r>
            <a:r>
              <a:rPr lang="bg-BG" dirty="0" smtClean="0"/>
              <a:t>по цитати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109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285</TotalTime>
  <Words>271</Words>
  <Application>Microsoft Office PowerPoint</Application>
  <PresentationFormat>Custom</PresentationFormat>
  <Paragraphs>67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  Изграждане на система за търсене в корпус от статии от Techcrunch.com</vt:lpstr>
      <vt:lpstr>Цел</vt:lpstr>
      <vt:lpstr>Процес на разработка</vt:lpstr>
      <vt:lpstr>Извличане на статии</vt:lpstr>
      <vt:lpstr>Структура на документите в коруса</vt:lpstr>
      <vt:lpstr>Изграждане на индекс</vt:lpstr>
      <vt:lpstr>Изграждане на логика за търсене в индекса</vt:lpstr>
      <vt:lpstr>Показване на резултатите на потребителя</vt:lpstr>
      <vt:lpstr>Бъдещо развитие</vt:lpstr>
      <vt:lpstr>Демо?</vt:lpstr>
      <vt:lpstr>Върпоси?</vt:lpstr>
      <vt:lpstr>Благодаря за вниманието!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Изграждане на система за извличане и обработка на спортни статии</dc:title>
  <dc:creator>momchil</dc:creator>
  <cp:lastModifiedBy>Shtiliyan</cp:lastModifiedBy>
  <cp:revision>34</cp:revision>
  <dcterms:created xsi:type="dcterms:W3CDTF">2015-02-08T02:52:17Z</dcterms:created>
  <dcterms:modified xsi:type="dcterms:W3CDTF">2015-02-22T10:59:49Z</dcterms:modified>
</cp:coreProperties>
</file>