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6F9B7-39C1-C601-B26F-D6D43E262E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FDE44A-2994-C9DB-F791-71E47881E3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E4D85-7DC4-1C34-FFDA-92E43C8A6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7110A-D92C-D14B-9A6F-E8FC25EEBC0A}" type="datetimeFigureOut">
              <a:rPr lang="en-MX" smtClean="0"/>
              <a:t>16/11/22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E4736-8E5E-EAA3-9D22-BFBE13BAA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1FFB2-BCF2-4BA2-097B-B8B38EDF8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A7C85-8314-A84A-BA54-5BDB6E399F1C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614494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B5488-125E-E49A-292D-29FE0975D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BDBA4F-6876-94A2-B2A3-D2A27952DE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8EC08-7585-E747-B92F-0FB16A728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7110A-D92C-D14B-9A6F-E8FC25EEBC0A}" type="datetimeFigureOut">
              <a:rPr lang="en-MX" smtClean="0"/>
              <a:t>16/11/22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7788B-8A64-DB24-1425-6635E1DE6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42EA1-300A-F959-9905-CBAC832B3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A7C85-8314-A84A-BA54-5BDB6E399F1C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836320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7EA067-830D-3245-39F4-8ABB943CE8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5192A7-1723-0A23-1E2D-31924F9BFC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0E8B6-88F7-D010-6C89-BE53C8736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7110A-D92C-D14B-9A6F-E8FC25EEBC0A}" type="datetimeFigureOut">
              <a:rPr lang="en-MX" smtClean="0"/>
              <a:t>16/11/22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54294-64C8-C128-E007-6D0AA9C38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B5716-D91B-1F07-621E-56684159F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A7C85-8314-A84A-BA54-5BDB6E399F1C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581539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188BC-14B5-D1DA-0CE6-64061AB1B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0756-0623-3231-B274-C8E251704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92C9B-FD89-59C4-85BD-B74BECE44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7110A-D92C-D14B-9A6F-E8FC25EEBC0A}" type="datetimeFigureOut">
              <a:rPr lang="en-MX" smtClean="0"/>
              <a:t>16/11/22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889F5-9EE7-BEB8-C7C6-1BC2534B5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D6851-4C5C-7F87-948B-3D3F2DE2F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A7C85-8314-A84A-BA54-5BDB6E399F1C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113087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EAFD2-61EE-F760-0179-371EF94B4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33A05-0FCE-6AF4-FA26-7880DDE5A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27D21-E3C8-812B-BA83-CD3D16950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7110A-D92C-D14B-9A6F-E8FC25EEBC0A}" type="datetimeFigureOut">
              <a:rPr lang="en-MX" smtClean="0"/>
              <a:t>16/11/22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C0BDD-BC1A-12B6-D25E-5A1FA4CCC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BE89-0099-64D6-434E-437C87F1A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A7C85-8314-A84A-BA54-5BDB6E399F1C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847651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FCC23-9BEE-7D8A-C20A-69F1FCDAE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696EC-24C9-3009-EF92-74A45EBFB7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3B7062-7C62-16EE-3DC0-10BC9EB79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460BF-01E8-759B-874B-E6DA2C1EE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7110A-D92C-D14B-9A6F-E8FC25EEBC0A}" type="datetimeFigureOut">
              <a:rPr lang="en-MX" smtClean="0"/>
              <a:t>16/11/22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D66D70-938E-258C-20C7-F00CECC8A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04D5CA-332E-39C8-2BBE-EF8266DB6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A7C85-8314-A84A-BA54-5BDB6E399F1C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865176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E68EE-C838-E67A-2859-D1F67D91F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152BF-4842-5781-2EA5-7B9DCFA82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E51EA6-FA1B-5313-0A27-30CD7096C4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B4CDE3-08A4-BFD7-0AB3-AE45C32137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212996-7825-6473-CC1D-1CFBE68004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C205A4-E141-A1C2-14AB-4888D7786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7110A-D92C-D14B-9A6F-E8FC25EEBC0A}" type="datetimeFigureOut">
              <a:rPr lang="en-MX" smtClean="0"/>
              <a:t>16/11/22</a:t>
            </a:fld>
            <a:endParaRPr lang="en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593298-5280-031B-E0FC-5B61F2B4F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4A511E-FFD2-67EE-1442-6C054D60C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A7C85-8314-A84A-BA54-5BDB6E399F1C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039180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BD01A-0438-F3BC-72E1-53A7ADAD9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2971F-4092-DAA9-229A-D1D2936B0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7110A-D92C-D14B-9A6F-E8FC25EEBC0A}" type="datetimeFigureOut">
              <a:rPr lang="en-MX" smtClean="0"/>
              <a:t>16/11/22</a:t>
            </a:fld>
            <a:endParaRPr lang="en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DC4891-12B3-0175-4FCE-AF035EEC5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89448-D1C0-A723-2BD3-7ED17637C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A7C85-8314-A84A-BA54-5BDB6E399F1C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515879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2A6DBF-A754-AB25-F244-814D1864A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7110A-D92C-D14B-9A6F-E8FC25EEBC0A}" type="datetimeFigureOut">
              <a:rPr lang="en-MX" smtClean="0"/>
              <a:t>16/11/22</a:t>
            </a:fld>
            <a:endParaRPr lang="en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AEA6AA-8DFE-61B1-A295-A044BFDDF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8D8301-14E3-E0A8-52E1-0854395B3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A7C85-8314-A84A-BA54-5BDB6E399F1C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661271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6A0BD-6190-2B1E-4A65-024AC098D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8A6E1-6F5E-5B1C-628E-E91CFE14C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A792B-2540-21C4-FAF8-B1AE762D6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5BD605-5884-7854-7D96-9C60B832F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7110A-D92C-D14B-9A6F-E8FC25EEBC0A}" type="datetimeFigureOut">
              <a:rPr lang="en-MX" smtClean="0"/>
              <a:t>16/11/22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7EBC9-843E-D4AB-AD67-A3B2DB5EA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E61DC-3E51-5602-841D-529B09F90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A7C85-8314-A84A-BA54-5BDB6E399F1C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59196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62A45-C3C6-D27B-6D0C-947DE9BAC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8D6EB5-2719-6781-6A30-458D5A0AFB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9CD33B-2E2A-DDE2-F07F-26F4A3736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A4D441-B016-59DE-D617-661CD456F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7110A-D92C-D14B-9A6F-E8FC25EEBC0A}" type="datetimeFigureOut">
              <a:rPr lang="en-MX" smtClean="0"/>
              <a:t>16/11/22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B9A0C-840D-3B24-5165-E37A409BB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9853E5-4037-D065-AA65-CF85AF268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A7C85-8314-A84A-BA54-5BDB6E399F1C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088533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14A483-A160-16AD-0793-991568975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E3273-3A03-AE44-7B1F-B0F7BBDD3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B46B7-A691-1620-099B-BB18493893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7110A-D92C-D14B-9A6F-E8FC25EEBC0A}" type="datetimeFigureOut">
              <a:rPr lang="en-MX" smtClean="0"/>
              <a:t>16/11/22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02FA9-06A2-2748-CBD2-55D1134C9F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92183-BB99-7871-F744-E5034CF2CA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A7C85-8314-A84A-BA54-5BDB6E399F1C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85621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BBA895-D3FB-B3B2-D811-C8EB38FEE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626933"/>
            <a:ext cx="7772400" cy="560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181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5CC942D-E402-432D-09A3-CB638E705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626933"/>
            <a:ext cx="7772400" cy="560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19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9068FE-6D52-9922-F292-B32EA82C3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709" y="0"/>
            <a:ext cx="77025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635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keren hapuc hernandez santibañez</dc:creator>
  <cp:lastModifiedBy>keren hapuc hernandez santibañez</cp:lastModifiedBy>
  <cp:revision>1</cp:revision>
  <dcterms:created xsi:type="dcterms:W3CDTF">2022-11-16T17:10:01Z</dcterms:created>
  <dcterms:modified xsi:type="dcterms:W3CDTF">2022-11-16T17:12:19Z</dcterms:modified>
</cp:coreProperties>
</file>