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8" r:id="rId1"/>
    <p:sldMasterId id="2147483696" r:id="rId2"/>
    <p:sldMasterId id="2147483726" r:id="rId3"/>
  </p:sldMasterIdLst>
  <p:notesMasterIdLst>
    <p:notesMasterId r:id="rId25"/>
  </p:notesMasterIdLst>
  <p:sldIdLst>
    <p:sldId id="281" r:id="rId4"/>
    <p:sldId id="256" r:id="rId5"/>
    <p:sldId id="257" r:id="rId6"/>
    <p:sldId id="258" r:id="rId7"/>
    <p:sldId id="259" r:id="rId8"/>
    <p:sldId id="260" r:id="rId9"/>
    <p:sldId id="261" r:id="rId10"/>
    <p:sldId id="262" r:id="rId11"/>
    <p:sldId id="269" r:id="rId12"/>
    <p:sldId id="272" r:id="rId13"/>
    <p:sldId id="273" r:id="rId14"/>
    <p:sldId id="274" r:id="rId15"/>
    <p:sldId id="266" r:id="rId16"/>
    <p:sldId id="279" r:id="rId17"/>
    <p:sldId id="263" r:id="rId18"/>
    <p:sldId id="265" r:id="rId19"/>
    <p:sldId id="275" r:id="rId20"/>
    <p:sldId id="264" r:id="rId21"/>
    <p:sldId id="268" r:id="rId22"/>
    <p:sldId id="282" r:id="rId23"/>
    <p:sldId id="278" r:id="rId24"/>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B0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GB"/>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44050FF5-4973-459F-A7DF-80F38BACAF09}" type="datetimeFigureOut">
              <a:rPr lang="en-GB" smtClean="0"/>
              <a:t>16/04/2024</a:t>
            </a:fld>
            <a:endParaRPr lang="en-GB"/>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GB"/>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GB"/>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GB"/>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11ADD9C2-14A8-4B0B-B638-9ADF282379A6}" type="slidenum">
              <a:rPr lang="en-GB" smtClean="0"/>
              <a:t>‹#›</a:t>
            </a:fld>
            <a:endParaRPr lang="en-GB"/>
          </a:p>
        </p:txBody>
      </p:sp>
    </p:spTree>
    <p:extLst>
      <p:ext uri="{BB962C8B-B14F-4D97-AF65-F5344CB8AC3E}">
        <p14:creationId xmlns:p14="http://schemas.microsoft.com/office/powerpoint/2010/main" val="388458389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שנינו</a:t>
            </a:r>
            <a:endParaRPr lang="en-GB" dirty="0"/>
          </a:p>
        </p:txBody>
      </p:sp>
      <p:sp>
        <p:nvSpPr>
          <p:cNvPr id="4" name="מציין מיקום של מספר שקופית 3"/>
          <p:cNvSpPr>
            <a:spLocks noGrp="1"/>
          </p:cNvSpPr>
          <p:nvPr>
            <p:ph type="sldNum" sz="quarter" idx="10"/>
          </p:nvPr>
        </p:nvSpPr>
        <p:spPr/>
        <p:txBody>
          <a:bodyPr/>
          <a:lstStyle/>
          <a:p>
            <a:fld id="{11ADD9C2-14A8-4B0B-B638-9ADF282379A6}" type="slidenum">
              <a:rPr lang="en-GB" smtClean="0"/>
              <a:t>1</a:t>
            </a:fld>
            <a:endParaRPr lang="en-GB"/>
          </a:p>
        </p:txBody>
      </p:sp>
    </p:spTree>
    <p:extLst>
      <p:ext uri="{BB962C8B-B14F-4D97-AF65-F5344CB8AC3E}">
        <p14:creationId xmlns:p14="http://schemas.microsoft.com/office/powerpoint/2010/main" val="1855029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שרגא</a:t>
            </a:r>
            <a:endParaRPr lang="en-GB" dirty="0"/>
          </a:p>
        </p:txBody>
      </p:sp>
      <p:sp>
        <p:nvSpPr>
          <p:cNvPr id="4" name="מציין מיקום של מספר שקופית 3"/>
          <p:cNvSpPr>
            <a:spLocks noGrp="1"/>
          </p:cNvSpPr>
          <p:nvPr>
            <p:ph type="sldNum" sz="quarter" idx="10"/>
          </p:nvPr>
        </p:nvSpPr>
        <p:spPr/>
        <p:txBody>
          <a:bodyPr/>
          <a:lstStyle/>
          <a:p>
            <a:fld id="{11ADD9C2-14A8-4B0B-B638-9ADF282379A6}" type="slidenum">
              <a:rPr lang="en-GB" smtClean="0"/>
              <a:t>10</a:t>
            </a:fld>
            <a:endParaRPr lang="en-GB"/>
          </a:p>
        </p:txBody>
      </p:sp>
    </p:spTree>
    <p:extLst>
      <p:ext uri="{BB962C8B-B14F-4D97-AF65-F5344CB8AC3E}">
        <p14:creationId xmlns:p14="http://schemas.microsoft.com/office/powerpoint/2010/main" val="3498538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שרגא</a:t>
            </a:r>
            <a:endParaRPr lang="en-GB" dirty="0"/>
          </a:p>
        </p:txBody>
      </p:sp>
      <p:sp>
        <p:nvSpPr>
          <p:cNvPr id="4" name="מציין מיקום של מספר שקופית 3"/>
          <p:cNvSpPr>
            <a:spLocks noGrp="1"/>
          </p:cNvSpPr>
          <p:nvPr>
            <p:ph type="sldNum" sz="quarter" idx="10"/>
          </p:nvPr>
        </p:nvSpPr>
        <p:spPr/>
        <p:txBody>
          <a:bodyPr/>
          <a:lstStyle/>
          <a:p>
            <a:fld id="{11ADD9C2-14A8-4B0B-B638-9ADF282379A6}" type="slidenum">
              <a:rPr lang="en-GB" smtClean="0"/>
              <a:t>11</a:t>
            </a:fld>
            <a:endParaRPr lang="en-GB"/>
          </a:p>
        </p:txBody>
      </p:sp>
    </p:spTree>
    <p:extLst>
      <p:ext uri="{BB962C8B-B14F-4D97-AF65-F5344CB8AC3E}">
        <p14:creationId xmlns:p14="http://schemas.microsoft.com/office/powerpoint/2010/main" val="2093358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שרגא</a:t>
            </a:r>
            <a:endParaRPr lang="en-GB" dirty="0"/>
          </a:p>
        </p:txBody>
      </p:sp>
      <p:sp>
        <p:nvSpPr>
          <p:cNvPr id="4" name="מציין מיקום של מספר שקופית 3"/>
          <p:cNvSpPr>
            <a:spLocks noGrp="1"/>
          </p:cNvSpPr>
          <p:nvPr>
            <p:ph type="sldNum" sz="quarter" idx="10"/>
          </p:nvPr>
        </p:nvSpPr>
        <p:spPr/>
        <p:txBody>
          <a:bodyPr/>
          <a:lstStyle/>
          <a:p>
            <a:fld id="{11ADD9C2-14A8-4B0B-B638-9ADF282379A6}" type="slidenum">
              <a:rPr lang="en-GB" smtClean="0"/>
              <a:t>12</a:t>
            </a:fld>
            <a:endParaRPr lang="en-GB"/>
          </a:p>
        </p:txBody>
      </p:sp>
    </p:spTree>
    <p:extLst>
      <p:ext uri="{BB962C8B-B14F-4D97-AF65-F5344CB8AC3E}">
        <p14:creationId xmlns:p14="http://schemas.microsoft.com/office/powerpoint/2010/main" val="235410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זלטה</a:t>
            </a:r>
            <a:endParaRPr lang="en-GB" dirty="0"/>
          </a:p>
        </p:txBody>
      </p:sp>
      <p:sp>
        <p:nvSpPr>
          <p:cNvPr id="4" name="מציין מיקום של מספר שקופית 3"/>
          <p:cNvSpPr>
            <a:spLocks noGrp="1"/>
          </p:cNvSpPr>
          <p:nvPr>
            <p:ph type="sldNum" sz="quarter" idx="10"/>
          </p:nvPr>
        </p:nvSpPr>
        <p:spPr/>
        <p:txBody>
          <a:bodyPr/>
          <a:lstStyle/>
          <a:p>
            <a:fld id="{11ADD9C2-14A8-4B0B-B638-9ADF282379A6}" type="slidenum">
              <a:rPr lang="en-GB" smtClean="0"/>
              <a:t>13</a:t>
            </a:fld>
            <a:endParaRPr lang="en-GB"/>
          </a:p>
        </p:txBody>
      </p:sp>
    </p:spTree>
    <p:extLst>
      <p:ext uri="{BB962C8B-B14F-4D97-AF65-F5344CB8AC3E}">
        <p14:creationId xmlns:p14="http://schemas.microsoft.com/office/powerpoint/2010/main" val="2433209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שרגא</a:t>
            </a:r>
            <a:endParaRPr lang="en-GB" dirty="0"/>
          </a:p>
        </p:txBody>
      </p:sp>
      <p:sp>
        <p:nvSpPr>
          <p:cNvPr id="4" name="מציין מיקום של מספר שקופית 3"/>
          <p:cNvSpPr>
            <a:spLocks noGrp="1"/>
          </p:cNvSpPr>
          <p:nvPr>
            <p:ph type="sldNum" sz="quarter" idx="10"/>
          </p:nvPr>
        </p:nvSpPr>
        <p:spPr/>
        <p:txBody>
          <a:bodyPr/>
          <a:lstStyle/>
          <a:p>
            <a:fld id="{11ADD9C2-14A8-4B0B-B638-9ADF282379A6}" type="slidenum">
              <a:rPr lang="en-GB" smtClean="0"/>
              <a:t>15</a:t>
            </a:fld>
            <a:endParaRPr lang="en-GB"/>
          </a:p>
        </p:txBody>
      </p:sp>
    </p:spTree>
    <p:extLst>
      <p:ext uri="{BB962C8B-B14F-4D97-AF65-F5344CB8AC3E}">
        <p14:creationId xmlns:p14="http://schemas.microsoft.com/office/powerpoint/2010/main" val="523653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שרגא</a:t>
            </a:r>
            <a:endParaRPr lang="en-GB" dirty="0"/>
          </a:p>
        </p:txBody>
      </p:sp>
      <p:sp>
        <p:nvSpPr>
          <p:cNvPr id="4" name="מציין מיקום של מספר שקופית 3"/>
          <p:cNvSpPr>
            <a:spLocks noGrp="1"/>
          </p:cNvSpPr>
          <p:nvPr>
            <p:ph type="sldNum" sz="quarter" idx="10"/>
          </p:nvPr>
        </p:nvSpPr>
        <p:spPr/>
        <p:txBody>
          <a:bodyPr/>
          <a:lstStyle/>
          <a:p>
            <a:fld id="{11ADD9C2-14A8-4B0B-B638-9ADF282379A6}" type="slidenum">
              <a:rPr lang="en-GB" smtClean="0"/>
              <a:t>16</a:t>
            </a:fld>
            <a:endParaRPr lang="en-GB"/>
          </a:p>
        </p:txBody>
      </p:sp>
    </p:spTree>
    <p:extLst>
      <p:ext uri="{BB962C8B-B14F-4D97-AF65-F5344CB8AC3E}">
        <p14:creationId xmlns:p14="http://schemas.microsoft.com/office/powerpoint/2010/main" val="30346691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שרגא</a:t>
            </a:r>
            <a:endParaRPr lang="en-GB" dirty="0"/>
          </a:p>
        </p:txBody>
      </p:sp>
      <p:sp>
        <p:nvSpPr>
          <p:cNvPr id="4" name="מציין מיקום של מספר שקופית 3"/>
          <p:cNvSpPr>
            <a:spLocks noGrp="1"/>
          </p:cNvSpPr>
          <p:nvPr>
            <p:ph type="sldNum" sz="quarter" idx="10"/>
          </p:nvPr>
        </p:nvSpPr>
        <p:spPr/>
        <p:txBody>
          <a:bodyPr/>
          <a:lstStyle/>
          <a:p>
            <a:fld id="{11ADD9C2-14A8-4B0B-B638-9ADF282379A6}" type="slidenum">
              <a:rPr lang="en-GB" smtClean="0"/>
              <a:t>17</a:t>
            </a:fld>
            <a:endParaRPr lang="en-GB"/>
          </a:p>
        </p:txBody>
      </p:sp>
    </p:spTree>
    <p:extLst>
      <p:ext uri="{BB962C8B-B14F-4D97-AF65-F5344CB8AC3E}">
        <p14:creationId xmlns:p14="http://schemas.microsoft.com/office/powerpoint/2010/main" val="948943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שרגא</a:t>
            </a:r>
            <a:endParaRPr lang="en-GB" dirty="0"/>
          </a:p>
        </p:txBody>
      </p:sp>
      <p:sp>
        <p:nvSpPr>
          <p:cNvPr id="4" name="מציין מיקום של מספר שקופית 3"/>
          <p:cNvSpPr>
            <a:spLocks noGrp="1"/>
          </p:cNvSpPr>
          <p:nvPr>
            <p:ph type="sldNum" sz="quarter" idx="10"/>
          </p:nvPr>
        </p:nvSpPr>
        <p:spPr/>
        <p:txBody>
          <a:bodyPr/>
          <a:lstStyle/>
          <a:p>
            <a:fld id="{11ADD9C2-14A8-4B0B-B638-9ADF282379A6}" type="slidenum">
              <a:rPr lang="en-GB" smtClean="0"/>
              <a:t>18</a:t>
            </a:fld>
            <a:endParaRPr lang="en-GB"/>
          </a:p>
        </p:txBody>
      </p:sp>
    </p:spTree>
    <p:extLst>
      <p:ext uri="{BB962C8B-B14F-4D97-AF65-F5344CB8AC3E}">
        <p14:creationId xmlns:p14="http://schemas.microsoft.com/office/powerpoint/2010/main" val="790083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שרגא</a:t>
            </a:r>
            <a:endParaRPr lang="en-GB" dirty="0"/>
          </a:p>
        </p:txBody>
      </p:sp>
      <p:sp>
        <p:nvSpPr>
          <p:cNvPr id="4" name="מציין מיקום של מספר שקופית 3"/>
          <p:cNvSpPr>
            <a:spLocks noGrp="1"/>
          </p:cNvSpPr>
          <p:nvPr>
            <p:ph type="sldNum" sz="quarter" idx="10"/>
          </p:nvPr>
        </p:nvSpPr>
        <p:spPr/>
        <p:txBody>
          <a:bodyPr/>
          <a:lstStyle/>
          <a:p>
            <a:fld id="{11ADD9C2-14A8-4B0B-B638-9ADF282379A6}" type="slidenum">
              <a:rPr lang="en-GB" smtClean="0"/>
              <a:t>19</a:t>
            </a:fld>
            <a:endParaRPr lang="en-GB"/>
          </a:p>
        </p:txBody>
      </p:sp>
    </p:spTree>
    <p:extLst>
      <p:ext uri="{BB962C8B-B14F-4D97-AF65-F5344CB8AC3E}">
        <p14:creationId xmlns:p14="http://schemas.microsoft.com/office/powerpoint/2010/main" val="1081839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שנינו</a:t>
            </a:r>
            <a:endParaRPr lang="en-GB" dirty="0"/>
          </a:p>
        </p:txBody>
      </p:sp>
      <p:sp>
        <p:nvSpPr>
          <p:cNvPr id="4" name="מציין מיקום של מספר שקופית 3"/>
          <p:cNvSpPr>
            <a:spLocks noGrp="1"/>
          </p:cNvSpPr>
          <p:nvPr>
            <p:ph type="sldNum" sz="quarter" idx="10"/>
          </p:nvPr>
        </p:nvSpPr>
        <p:spPr/>
        <p:txBody>
          <a:bodyPr/>
          <a:lstStyle/>
          <a:p>
            <a:fld id="{11ADD9C2-14A8-4B0B-B638-9ADF282379A6}" type="slidenum">
              <a:rPr lang="en-GB" smtClean="0"/>
              <a:t>21</a:t>
            </a:fld>
            <a:endParaRPr lang="en-GB"/>
          </a:p>
        </p:txBody>
      </p:sp>
    </p:spTree>
    <p:extLst>
      <p:ext uri="{BB962C8B-B14F-4D97-AF65-F5344CB8AC3E}">
        <p14:creationId xmlns:p14="http://schemas.microsoft.com/office/powerpoint/2010/main" val="1141525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שנינו</a:t>
            </a:r>
            <a:endParaRPr lang="en-GB" dirty="0"/>
          </a:p>
        </p:txBody>
      </p:sp>
      <p:sp>
        <p:nvSpPr>
          <p:cNvPr id="4" name="מציין מיקום של מספר שקופית 3"/>
          <p:cNvSpPr>
            <a:spLocks noGrp="1"/>
          </p:cNvSpPr>
          <p:nvPr>
            <p:ph type="sldNum" sz="quarter" idx="10"/>
          </p:nvPr>
        </p:nvSpPr>
        <p:spPr/>
        <p:txBody>
          <a:bodyPr/>
          <a:lstStyle/>
          <a:p>
            <a:fld id="{11ADD9C2-14A8-4B0B-B638-9ADF282379A6}" type="slidenum">
              <a:rPr lang="en-GB" smtClean="0"/>
              <a:t>2</a:t>
            </a:fld>
            <a:endParaRPr lang="en-GB"/>
          </a:p>
        </p:txBody>
      </p:sp>
    </p:spTree>
    <p:extLst>
      <p:ext uri="{BB962C8B-B14F-4D97-AF65-F5344CB8AC3E}">
        <p14:creationId xmlns:p14="http://schemas.microsoft.com/office/powerpoint/2010/main" val="2570873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זלטה</a:t>
            </a:r>
            <a:endParaRPr lang="en-GB" dirty="0"/>
          </a:p>
        </p:txBody>
      </p:sp>
      <p:sp>
        <p:nvSpPr>
          <p:cNvPr id="4" name="מציין מיקום של מספר שקופית 3"/>
          <p:cNvSpPr>
            <a:spLocks noGrp="1"/>
          </p:cNvSpPr>
          <p:nvPr>
            <p:ph type="sldNum" sz="quarter" idx="10"/>
          </p:nvPr>
        </p:nvSpPr>
        <p:spPr/>
        <p:txBody>
          <a:bodyPr/>
          <a:lstStyle/>
          <a:p>
            <a:fld id="{11ADD9C2-14A8-4B0B-B638-9ADF282379A6}" type="slidenum">
              <a:rPr lang="en-GB" smtClean="0"/>
              <a:t>3</a:t>
            </a:fld>
            <a:endParaRPr lang="en-GB"/>
          </a:p>
        </p:txBody>
      </p:sp>
    </p:spTree>
    <p:extLst>
      <p:ext uri="{BB962C8B-B14F-4D97-AF65-F5344CB8AC3E}">
        <p14:creationId xmlns:p14="http://schemas.microsoft.com/office/powerpoint/2010/main" val="2231244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זלטה</a:t>
            </a:r>
            <a:endParaRPr lang="en-GB" dirty="0"/>
          </a:p>
        </p:txBody>
      </p:sp>
      <p:sp>
        <p:nvSpPr>
          <p:cNvPr id="4" name="מציין מיקום של מספר שקופית 3"/>
          <p:cNvSpPr>
            <a:spLocks noGrp="1"/>
          </p:cNvSpPr>
          <p:nvPr>
            <p:ph type="sldNum" sz="quarter" idx="10"/>
          </p:nvPr>
        </p:nvSpPr>
        <p:spPr/>
        <p:txBody>
          <a:bodyPr/>
          <a:lstStyle/>
          <a:p>
            <a:fld id="{11ADD9C2-14A8-4B0B-B638-9ADF282379A6}" type="slidenum">
              <a:rPr lang="en-GB" smtClean="0"/>
              <a:t>4</a:t>
            </a:fld>
            <a:endParaRPr lang="en-GB"/>
          </a:p>
        </p:txBody>
      </p:sp>
    </p:spTree>
    <p:extLst>
      <p:ext uri="{BB962C8B-B14F-4D97-AF65-F5344CB8AC3E}">
        <p14:creationId xmlns:p14="http://schemas.microsoft.com/office/powerpoint/2010/main" val="109811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זלטה</a:t>
            </a:r>
            <a:endParaRPr lang="en-GB" dirty="0"/>
          </a:p>
        </p:txBody>
      </p:sp>
      <p:sp>
        <p:nvSpPr>
          <p:cNvPr id="4" name="מציין מיקום של מספר שקופית 3"/>
          <p:cNvSpPr>
            <a:spLocks noGrp="1"/>
          </p:cNvSpPr>
          <p:nvPr>
            <p:ph type="sldNum" sz="quarter" idx="10"/>
          </p:nvPr>
        </p:nvSpPr>
        <p:spPr/>
        <p:txBody>
          <a:bodyPr/>
          <a:lstStyle/>
          <a:p>
            <a:fld id="{11ADD9C2-14A8-4B0B-B638-9ADF282379A6}" type="slidenum">
              <a:rPr lang="en-GB" smtClean="0"/>
              <a:t>5</a:t>
            </a:fld>
            <a:endParaRPr lang="en-GB"/>
          </a:p>
        </p:txBody>
      </p:sp>
    </p:spTree>
    <p:extLst>
      <p:ext uri="{BB962C8B-B14F-4D97-AF65-F5344CB8AC3E}">
        <p14:creationId xmlns:p14="http://schemas.microsoft.com/office/powerpoint/2010/main" val="3855790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זלטה</a:t>
            </a:r>
            <a:endParaRPr lang="en-GB" dirty="0"/>
          </a:p>
        </p:txBody>
      </p:sp>
      <p:sp>
        <p:nvSpPr>
          <p:cNvPr id="4" name="מציין מיקום של מספר שקופית 3"/>
          <p:cNvSpPr>
            <a:spLocks noGrp="1"/>
          </p:cNvSpPr>
          <p:nvPr>
            <p:ph type="sldNum" sz="quarter" idx="10"/>
          </p:nvPr>
        </p:nvSpPr>
        <p:spPr/>
        <p:txBody>
          <a:bodyPr/>
          <a:lstStyle/>
          <a:p>
            <a:fld id="{11ADD9C2-14A8-4B0B-B638-9ADF282379A6}" type="slidenum">
              <a:rPr lang="en-GB" smtClean="0"/>
              <a:t>6</a:t>
            </a:fld>
            <a:endParaRPr lang="en-GB"/>
          </a:p>
        </p:txBody>
      </p:sp>
    </p:spTree>
    <p:extLst>
      <p:ext uri="{BB962C8B-B14F-4D97-AF65-F5344CB8AC3E}">
        <p14:creationId xmlns:p14="http://schemas.microsoft.com/office/powerpoint/2010/main" val="2136360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זלטה</a:t>
            </a:r>
            <a:endParaRPr lang="en-GB" dirty="0"/>
          </a:p>
        </p:txBody>
      </p:sp>
      <p:sp>
        <p:nvSpPr>
          <p:cNvPr id="4" name="מציין מיקום של מספר שקופית 3"/>
          <p:cNvSpPr>
            <a:spLocks noGrp="1"/>
          </p:cNvSpPr>
          <p:nvPr>
            <p:ph type="sldNum" sz="quarter" idx="10"/>
          </p:nvPr>
        </p:nvSpPr>
        <p:spPr/>
        <p:txBody>
          <a:bodyPr/>
          <a:lstStyle/>
          <a:p>
            <a:fld id="{11ADD9C2-14A8-4B0B-B638-9ADF282379A6}" type="slidenum">
              <a:rPr lang="en-GB" smtClean="0"/>
              <a:t>7</a:t>
            </a:fld>
            <a:endParaRPr lang="en-GB"/>
          </a:p>
        </p:txBody>
      </p:sp>
    </p:spTree>
    <p:extLst>
      <p:ext uri="{BB962C8B-B14F-4D97-AF65-F5344CB8AC3E}">
        <p14:creationId xmlns:p14="http://schemas.microsoft.com/office/powerpoint/2010/main" val="990496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זלטה</a:t>
            </a:r>
            <a:endParaRPr lang="en-GB" dirty="0"/>
          </a:p>
        </p:txBody>
      </p:sp>
      <p:sp>
        <p:nvSpPr>
          <p:cNvPr id="4" name="מציין מיקום של מספר שקופית 3"/>
          <p:cNvSpPr>
            <a:spLocks noGrp="1"/>
          </p:cNvSpPr>
          <p:nvPr>
            <p:ph type="sldNum" sz="quarter" idx="10"/>
          </p:nvPr>
        </p:nvSpPr>
        <p:spPr/>
        <p:txBody>
          <a:bodyPr/>
          <a:lstStyle/>
          <a:p>
            <a:fld id="{11ADD9C2-14A8-4B0B-B638-9ADF282379A6}" type="slidenum">
              <a:rPr lang="en-GB" smtClean="0"/>
              <a:t>8</a:t>
            </a:fld>
            <a:endParaRPr lang="en-GB"/>
          </a:p>
        </p:txBody>
      </p:sp>
    </p:spTree>
    <p:extLst>
      <p:ext uri="{BB962C8B-B14F-4D97-AF65-F5344CB8AC3E}">
        <p14:creationId xmlns:p14="http://schemas.microsoft.com/office/powerpoint/2010/main" val="3967221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שרגא</a:t>
            </a:r>
            <a:endParaRPr lang="en-GB" dirty="0"/>
          </a:p>
        </p:txBody>
      </p:sp>
      <p:sp>
        <p:nvSpPr>
          <p:cNvPr id="4" name="מציין מיקום של מספר שקופית 3"/>
          <p:cNvSpPr>
            <a:spLocks noGrp="1"/>
          </p:cNvSpPr>
          <p:nvPr>
            <p:ph type="sldNum" sz="quarter" idx="10"/>
          </p:nvPr>
        </p:nvSpPr>
        <p:spPr/>
        <p:txBody>
          <a:bodyPr/>
          <a:lstStyle/>
          <a:p>
            <a:fld id="{11ADD9C2-14A8-4B0B-B638-9ADF282379A6}" type="slidenum">
              <a:rPr lang="en-GB" smtClean="0"/>
              <a:t>9</a:t>
            </a:fld>
            <a:endParaRPr lang="en-GB"/>
          </a:p>
        </p:txBody>
      </p:sp>
    </p:spTree>
    <p:extLst>
      <p:ext uri="{BB962C8B-B14F-4D97-AF65-F5344CB8AC3E}">
        <p14:creationId xmlns:p14="http://schemas.microsoft.com/office/powerpoint/2010/main" val="4197322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r">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132C37F-2248-4674-92F6-369C0123F908}" type="datetime1">
              <a:rPr lang="en-GB" smtClean="0"/>
              <a:t>16/04/2024</a:t>
            </a:fld>
            <a:endParaRPr lang="en-GB"/>
          </a:p>
        </p:txBody>
      </p:sp>
      <p:sp>
        <p:nvSpPr>
          <p:cNvPr id="5" name="Footer Placeholder 4"/>
          <p:cNvSpPr>
            <a:spLocks noGrp="1"/>
          </p:cNvSpPr>
          <p:nvPr>
            <p:ph type="ftr" sz="quarter" idx="11"/>
          </p:nvPr>
        </p:nvSpPr>
        <p:spPr>
          <a:xfrm>
            <a:off x="1876424" y="5410201"/>
            <a:ext cx="5124886" cy="365125"/>
          </a:xfrm>
        </p:spPr>
        <p:txBody>
          <a:bodyPr/>
          <a:lstStyle/>
          <a:p>
            <a:r>
              <a:rPr lang="he-IL"/>
              <a:t>כל הזכויות שמורות לשי קרן ©️</a:t>
            </a:r>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3295941701"/>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he-IL"/>
              <a:t>לחץ על הסמל כדי להוסיף תמונה</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810BBF4A-4F93-45F8-B7E1-4BC4B94B19C3}" type="datetime1">
              <a:rPr lang="en-GB" smtClean="0"/>
              <a:t>16/04/2024</a:t>
            </a:fld>
            <a:endParaRPr lang="en-GB"/>
          </a:p>
        </p:txBody>
      </p:sp>
      <p:sp>
        <p:nvSpPr>
          <p:cNvPr id="6" name="Footer Placeholder 5"/>
          <p:cNvSpPr>
            <a:spLocks noGrp="1"/>
          </p:cNvSpPr>
          <p:nvPr>
            <p:ph type="ftr" sz="quarter" idx="11"/>
          </p:nvPr>
        </p:nvSpPr>
        <p:spPr/>
        <p:txBody>
          <a:bodyPr/>
          <a:lstStyle/>
          <a:p>
            <a:r>
              <a:rPr lang="he-IL"/>
              <a:t>כל הזכויות שמורות לשי קרן ©️</a:t>
            </a:r>
            <a:endParaRPr lang="en-GB"/>
          </a:p>
        </p:txBody>
      </p:sp>
      <p:sp>
        <p:nvSpPr>
          <p:cNvPr id="7" name="Slide Number Placeholder 6"/>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719436215"/>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5FAD224D-FFA6-4ED9-B5EB-9EAD8ED1B274}" type="datetime1">
              <a:rPr lang="en-GB" smtClean="0"/>
              <a:t>16/04/2024</a:t>
            </a:fld>
            <a:endParaRPr lang="en-GB"/>
          </a:p>
        </p:txBody>
      </p:sp>
      <p:sp>
        <p:nvSpPr>
          <p:cNvPr id="6" name="Footer Placeholder 5"/>
          <p:cNvSpPr>
            <a:spLocks noGrp="1"/>
          </p:cNvSpPr>
          <p:nvPr>
            <p:ph type="ftr" sz="quarter" idx="11"/>
          </p:nvPr>
        </p:nvSpPr>
        <p:spPr/>
        <p:txBody>
          <a:bodyPr/>
          <a:lstStyle/>
          <a:p>
            <a:r>
              <a:rPr lang="he-IL"/>
              <a:t>כל הזכויות שמורות לשי קרן ©️</a:t>
            </a:r>
            <a:endParaRPr lang="en-GB"/>
          </a:p>
        </p:txBody>
      </p:sp>
      <p:sp>
        <p:nvSpPr>
          <p:cNvPr id="7" name="Slide Number Placeholder 6"/>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2860769996"/>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BA9AE254-79E5-450F-AE25-43949BCF8CC8}" type="datetime1">
              <a:rPr lang="en-GB" smtClean="0"/>
              <a:t>16/04/2024</a:t>
            </a:fld>
            <a:endParaRPr lang="en-GB"/>
          </a:p>
        </p:txBody>
      </p:sp>
      <p:sp>
        <p:nvSpPr>
          <p:cNvPr id="6" name="Footer Placeholder 5"/>
          <p:cNvSpPr>
            <a:spLocks noGrp="1"/>
          </p:cNvSpPr>
          <p:nvPr>
            <p:ph type="ftr" sz="quarter" idx="11"/>
          </p:nvPr>
        </p:nvSpPr>
        <p:spPr/>
        <p:txBody>
          <a:bodyPr/>
          <a:lstStyle/>
          <a:p>
            <a:r>
              <a:rPr lang="he-IL"/>
              <a:t>כל הזכויות שמורות לשי קרן ©️</a:t>
            </a:r>
            <a:endParaRPr lang="en-GB"/>
          </a:p>
        </p:txBody>
      </p:sp>
      <p:sp>
        <p:nvSpPr>
          <p:cNvPr id="7" name="Slide Number Placeholder 6"/>
          <p:cNvSpPr>
            <a:spLocks noGrp="1"/>
          </p:cNvSpPr>
          <p:nvPr>
            <p:ph type="sldNum" sz="quarter" idx="12"/>
          </p:nvPr>
        </p:nvSpPr>
        <p:spPr/>
        <p:txBody>
          <a:bodyPr/>
          <a:lstStyle/>
          <a:p>
            <a:fld id="{A01665C5-EE8B-43DD-999B-301EF8E3149C}" type="slidenum">
              <a:rPr lang="en-GB" smtClean="0"/>
              <a:t>‹#›</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40569574"/>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46B8C8BB-1A84-4165-A1E2-793400AE0C6C}" type="datetime1">
              <a:rPr lang="en-GB" smtClean="0"/>
              <a:t>16/04/2024</a:t>
            </a:fld>
            <a:endParaRPr lang="en-GB"/>
          </a:p>
        </p:txBody>
      </p:sp>
      <p:sp>
        <p:nvSpPr>
          <p:cNvPr id="6" name="Footer Placeholder 5"/>
          <p:cNvSpPr>
            <a:spLocks noGrp="1"/>
          </p:cNvSpPr>
          <p:nvPr>
            <p:ph type="ftr" sz="quarter" idx="11"/>
          </p:nvPr>
        </p:nvSpPr>
        <p:spPr/>
        <p:txBody>
          <a:bodyPr/>
          <a:lstStyle/>
          <a:p>
            <a:r>
              <a:rPr lang="he-IL"/>
              <a:t>כל הזכויות שמורות לשי קרן ©️</a:t>
            </a:r>
            <a:endParaRPr lang="en-GB"/>
          </a:p>
        </p:txBody>
      </p:sp>
      <p:sp>
        <p:nvSpPr>
          <p:cNvPr id="7" name="Slide Number Placeholder 6"/>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679791370"/>
      </p:ext>
    </p:extLst>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3" name="Date Placeholder 2"/>
          <p:cNvSpPr>
            <a:spLocks noGrp="1"/>
          </p:cNvSpPr>
          <p:nvPr>
            <p:ph type="dt" sz="half" idx="10"/>
          </p:nvPr>
        </p:nvSpPr>
        <p:spPr/>
        <p:txBody>
          <a:bodyPr/>
          <a:lstStyle/>
          <a:p>
            <a:fld id="{68723E32-F443-4A9B-9A0E-DC4255D5EB62}" type="datetime1">
              <a:rPr lang="en-GB" smtClean="0"/>
              <a:t>16/04/2024</a:t>
            </a:fld>
            <a:endParaRPr lang="en-GB"/>
          </a:p>
        </p:txBody>
      </p:sp>
      <p:sp>
        <p:nvSpPr>
          <p:cNvPr id="4" name="Footer Placeholder 3"/>
          <p:cNvSpPr>
            <a:spLocks noGrp="1"/>
          </p:cNvSpPr>
          <p:nvPr>
            <p:ph type="ftr" sz="quarter" idx="11"/>
          </p:nvPr>
        </p:nvSpPr>
        <p:spPr/>
        <p:txBody>
          <a:bodyPr/>
          <a:lstStyle/>
          <a:p>
            <a:r>
              <a:rPr lang="he-IL"/>
              <a:t>כל הזכויות שמורות לשי קרן ©️</a:t>
            </a:r>
            <a:endParaRPr lang="en-GB"/>
          </a:p>
        </p:txBody>
      </p:sp>
      <p:sp>
        <p:nvSpPr>
          <p:cNvPr id="5" name="Slide Number Placeholder 4"/>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2478164944"/>
      </p:ext>
    </p:extLst>
  </p:cSld>
  <p:clrMapOvr>
    <a:masterClrMapping/>
  </p:clrMapOvr>
  <p:transition spd="slow">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3" name="Date Placeholder 2"/>
          <p:cNvSpPr>
            <a:spLocks noGrp="1"/>
          </p:cNvSpPr>
          <p:nvPr>
            <p:ph type="dt" sz="half" idx="10"/>
          </p:nvPr>
        </p:nvSpPr>
        <p:spPr/>
        <p:txBody>
          <a:bodyPr/>
          <a:lstStyle/>
          <a:p>
            <a:fld id="{EBC8AEA2-CF9A-42FB-A7D5-2167A824170B}" type="datetime1">
              <a:rPr lang="en-GB" smtClean="0"/>
              <a:t>16/04/2024</a:t>
            </a:fld>
            <a:endParaRPr lang="en-GB"/>
          </a:p>
        </p:txBody>
      </p:sp>
      <p:sp>
        <p:nvSpPr>
          <p:cNvPr id="4" name="Footer Placeholder 3"/>
          <p:cNvSpPr>
            <a:spLocks noGrp="1"/>
          </p:cNvSpPr>
          <p:nvPr>
            <p:ph type="ftr" sz="quarter" idx="11"/>
          </p:nvPr>
        </p:nvSpPr>
        <p:spPr/>
        <p:txBody>
          <a:bodyPr/>
          <a:lstStyle/>
          <a:p>
            <a:r>
              <a:rPr lang="he-IL"/>
              <a:t>כל הזכויות שמורות לשי קרן ©️</a:t>
            </a:r>
            <a:endParaRPr lang="en-GB"/>
          </a:p>
        </p:txBody>
      </p:sp>
      <p:sp>
        <p:nvSpPr>
          <p:cNvPr id="5" name="Slide Number Placeholder 4"/>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1638754802"/>
      </p:ext>
    </p:extLst>
  </p:cSld>
  <p:clrMapOvr>
    <a:masterClrMapping/>
  </p:clrMapOvr>
  <p:transition spd="slow">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F1A434A-20FE-4F3D-913E-8AFDB36D706F}" type="datetime1">
              <a:rPr lang="en-GB" smtClean="0"/>
              <a:t>16/04/2024</a:t>
            </a:fld>
            <a:endParaRPr lang="en-GB"/>
          </a:p>
        </p:txBody>
      </p:sp>
      <p:sp>
        <p:nvSpPr>
          <p:cNvPr id="5" name="Footer Placeholder 4"/>
          <p:cNvSpPr>
            <a:spLocks noGrp="1"/>
          </p:cNvSpPr>
          <p:nvPr>
            <p:ph type="ftr" sz="quarter" idx="11"/>
          </p:nvPr>
        </p:nvSpPr>
        <p:spPr/>
        <p:txBody>
          <a:bodyPr/>
          <a:lstStyle/>
          <a:p>
            <a:r>
              <a:rPr lang="he-IL"/>
              <a:t>כל הזכויות שמורות לשי קרן ©️</a:t>
            </a:r>
            <a:endParaRPr lang="en-GB"/>
          </a:p>
        </p:txBody>
      </p:sp>
      <p:sp>
        <p:nvSpPr>
          <p:cNvPr id="6" name="Slide Number Placeholder 5"/>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1785265885"/>
      </p:ext>
    </p:extLst>
  </p:cSld>
  <p:clrMapOvr>
    <a:masterClrMapping/>
  </p:clrMapOvr>
  <p:transition spd="slow">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F66FB8E3-35E3-4F52-A5B6-7FA7ABF1632C}" type="datetime1">
              <a:rPr lang="en-GB" smtClean="0"/>
              <a:t>16/04/2024</a:t>
            </a:fld>
            <a:endParaRPr lang="en-GB"/>
          </a:p>
        </p:txBody>
      </p:sp>
      <p:sp>
        <p:nvSpPr>
          <p:cNvPr id="5" name="Footer Placeholder 4"/>
          <p:cNvSpPr>
            <a:spLocks noGrp="1"/>
          </p:cNvSpPr>
          <p:nvPr>
            <p:ph type="ftr" sz="quarter" idx="11"/>
          </p:nvPr>
        </p:nvSpPr>
        <p:spPr/>
        <p:txBody>
          <a:bodyPr/>
          <a:lstStyle/>
          <a:p>
            <a:r>
              <a:rPr lang="he-IL"/>
              <a:t>כל הזכויות שמורות לשי קרן ©️</a:t>
            </a:r>
            <a:endParaRPr lang="en-GB"/>
          </a:p>
        </p:txBody>
      </p:sp>
      <p:sp>
        <p:nvSpPr>
          <p:cNvPr id="6" name="Slide Number Placeholder 5"/>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3117065152"/>
      </p:ext>
    </p:extLst>
  </p:cSld>
  <p:clrMapOvr>
    <a:masterClrMapping/>
  </p:clrMapOvr>
  <p:transition spd="slow">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GB"/>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GB"/>
          </a:p>
        </p:txBody>
      </p:sp>
      <p:sp>
        <p:nvSpPr>
          <p:cNvPr id="4" name="מציין מיקום של תאריך 3"/>
          <p:cNvSpPr>
            <a:spLocks noGrp="1"/>
          </p:cNvSpPr>
          <p:nvPr>
            <p:ph type="dt" sz="half" idx="10"/>
          </p:nvPr>
        </p:nvSpPr>
        <p:spPr/>
        <p:txBody>
          <a:bodyPr/>
          <a:lstStyle/>
          <a:p>
            <a:fld id="{6BBF571B-71A3-420F-AE82-1C66C6882AEF}" type="datetime1">
              <a:rPr lang="en-GB" smtClean="0"/>
              <a:t>16/04/2024</a:t>
            </a:fld>
            <a:endParaRPr lang="en-GB"/>
          </a:p>
        </p:txBody>
      </p:sp>
      <p:sp>
        <p:nvSpPr>
          <p:cNvPr id="5" name="מציין מיקום של כותרת תחתונה 4"/>
          <p:cNvSpPr>
            <a:spLocks noGrp="1"/>
          </p:cNvSpPr>
          <p:nvPr>
            <p:ph type="ftr" sz="quarter" idx="11"/>
          </p:nvPr>
        </p:nvSpPr>
        <p:spPr/>
        <p:txBody>
          <a:bodyPr/>
          <a:lstStyle/>
          <a:p>
            <a:r>
              <a:rPr lang="he-IL"/>
              <a:t>כל הזכויות שמורות לשי קרן ©️</a:t>
            </a:r>
            <a:endParaRPr lang="en-GB"/>
          </a:p>
        </p:txBody>
      </p:sp>
      <p:sp>
        <p:nvSpPr>
          <p:cNvPr id="6" name="מציין מיקום של מספר שקופית 5"/>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3946750788"/>
      </p:ext>
    </p:extLst>
  </p:cSld>
  <p:clrMapOvr>
    <a:masterClrMapping/>
  </p:clrMapOvr>
  <p:transition spd="slow">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endParaRPr lang="en-GB"/>
          </a:p>
        </p:txBody>
      </p:sp>
      <p:sp>
        <p:nvSpPr>
          <p:cNvPr id="3" name="מציין מיקום תוכן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GB"/>
          </a:p>
        </p:txBody>
      </p:sp>
      <p:sp>
        <p:nvSpPr>
          <p:cNvPr id="4" name="מציין מיקום של תאריך 3"/>
          <p:cNvSpPr>
            <a:spLocks noGrp="1"/>
          </p:cNvSpPr>
          <p:nvPr>
            <p:ph type="dt" sz="half" idx="10"/>
          </p:nvPr>
        </p:nvSpPr>
        <p:spPr/>
        <p:txBody>
          <a:bodyPr/>
          <a:lstStyle/>
          <a:p>
            <a:fld id="{5A9BA812-BEA1-4396-84FE-0F5B69CEE240}" type="datetime1">
              <a:rPr lang="en-GB" smtClean="0"/>
              <a:t>16/04/2024</a:t>
            </a:fld>
            <a:endParaRPr lang="en-GB"/>
          </a:p>
        </p:txBody>
      </p:sp>
      <p:sp>
        <p:nvSpPr>
          <p:cNvPr id="5" name="מציין מיקום של כותרת תחתונה 4"/>
          <p:cNvSpPr>
            <a:spLocks noGrp="1"/>
          </p:cNvSpPr>
          <p:nvPr>
            <p:ph type="ftr" sz="quarter" idx="11"/>
          </p:nvPr>
        </p:nvSpPr>
        <p:spPr/>
        <p:txBody>
          <a:bodyPr/>
          <a:lstStyle/>
          <a:p>
            <a:r>
              <a:rPr lang="he-IL"/>
              <a:t>כל הזכויות שמורות לשי קרן ©️</a:t>
            </a:r>
            <a:endParaRPr lang="en-GB"/>
          </a:p>
        </p:txBody>
      </p:sp>
      <p:sp>
        <p:nvSpPr>
          <p:cNvPr id="6" name="מציין מיקום של מספר שקופית 5"/>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1990390759"/>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8C31329-38FD-4ABE-A205-D8BED9F6CBC7}" type="datetime1">
              <a:rPr lang="en-GB" smtClean="0"/>
              <a:t>16/04/2024</a:t>
            </a:fld>
            <a:endParaRPr lang="en-GB"/>
          </a:p>
        </p:txBody>
      </p:sp>
      <p:sp>
        <p:nvSpPr>
          <p:cNvPr id="5" name="Footer Placeholder 4"/>
          <p:cNvSpPr>
            <a:spLocks noGrp="1"/>
          </p:cNvSpPr>
          <p:nvPr>
            <p:ph type="ftr" sz="quarter" idx="11"/>
          </p:nvPr>
        </p:nvSpPr>
        <p:spPr/>
        <p:txBody>
          <a:bodyPr/>
          <a:lstStyle/>
          <a:p>
            <a:r>
              <a:rPr lang="he-IL"/>
              <a:t>כל הזכויות שמורות לשי קרן ©️</a:t>
            </a:r>
            <a:endParaRPr lang="en-GB"/>
          </a:p>
        </p:txBody>
      </p:sp>
      <p:sp>
        <p:nvSpPr>
          <p:cNvPr id="6" name="Slide Number Placeholder 5"/>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3900886804"/>
      </p:ext>
    </p:extLst>
  </p:cSld>
  <p:clrMapOvr>
    <a:masterClrMapping/>
  </p:clrMapOvr>
  <p:transition spd="slow">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GB"/>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מציין מיקום של תאריך 3"/>
          <p:cNvSpPr>
            <a:spLocks noGrp="1"/>
          </p:cNvSpPr>
          <p:nvPr>
            <p:ph type="dt" sz="half" idx="10"/>
          </p:nvPr>
        </p:nvSpPr>
        <p:spPr/>
        <p:txBody>
          <a:bodyPr/>
          <a:lstStyle/>
          <a:p>
            <a:fld id="{77787D3C-CDBA-42DB-8108-7E3D209E2DE1}" type="datetime1">
              <a:rPr lang="en-GB" smtClean="0"/>
              <a:t>16/04/2024</a:t>
            </a:fld>
            <a:endParaRPr lang="en-GB"/>
          </a:p>
        </p:txBody>
      </p:sp>
      <p:sp>
        <p:nvSpPr>
          <p:cNvPr id="5" name="מציין מיקום של כותרת תחתונה 4"/>
          <p:cNvSpPr>
            <a:spLocks noGrp="1"/>
          </p:cNvSpPr>
          <p:nvPr>
            <p:ph type="ftr" sz="quarter" idx="11"/>
          </p:nvPr>
        </p:nvSpPr>
        <p:spPr/>
        <p:txBody>
          <a:bodyPr/>
          <a:lstStyle/>
          <a:p>
            <a:r>
              <a:rPr lang="he-IL"/>
              <a:t>כל הזכויות שמורות לשי קרן ©️</a:t>
            </a:r>
            <a:endParaRPr lang="en-GB"/>
          </a:p>
        </p:txBody>
      </p:sp>
      <p:sp>
        <p:nvSpPr>
          <p:cNvPr id="6" name="מציין מיקום של מספר שקופית 5"/>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2738188905"/>
      </p:ext>
    </p:extLst>
  </p:cSld>
  <p:clrMapOvr>
    <a:masterClrMapping/>
  </p:clrMapOvr>
  <p:transition spd="slow">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endParaRPr lang="en-GB"/>
          </a:p>
        </p:txBody>
      </p:sp>
      <p:sp>
        <p:nvSpPr>
          <p:cNvPr id="3" name="מציין מיקום תוכן 2"/>
          <p:cNvSpPr>
            <a:spLocks noGrp="1"/>
          </p:cNvSpPr>
          <p:nvPr>
            <p:ph sz="half" idx="1"/>
          </p:nvPr>
        </p:nvSpPr>
        <p:spPr>
          <a:xfrm>
            <a:off x="838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GB"/>
          </a:p>
        </p:txBody>
      </p:sp>
      <p:sp>
        <p:nvSpPr>
          <p:cNvPr id="4" name="מציין מיקום תוכן 3"/>
          <p:cNvSpPr>
            <a:spLocks noGrp="1"/>
          </p:cNvSpPr>
          <p:nvPr>
            <p:ph sz="half" idx="2"/>
          </p:nvPr>
        </p:nvSpPr>
        <p:spPr>
          <a:xfrm>
            <a:off x="6172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GB"/>
          </a:p>
        </p:txBody>
      </p:sp>
      <p:sp>
        <p:nvSpPr>
          <p:cNvPr id="5" name="מציין מיקום של תאריך 4"/>
          <p:cNvSpPr>
            <a:spLocks noGrp="1"/>
          </p:cNvSpPr>
          <p:nvPr>
            <p:ph type="dt" sz="half" idx="10"/>
          </p:nvPr>
        </p:nvSpPr>
        <p:spPr/>
        <p:txBody>
          <a:bodyPr/>
          <a:lstStyle/>
          <a:p>
            <a:fld id="{3A5051ED-86F7-4AD5-ACD5-30AB1235DEF3}" type="datetime1">
              <a:rPr lang="en-GB" smtClean="0"/>
              <a:t>16/04/2024</a:t>
            </a:fld>
            <a:endParaRPr lang="en-GB"/>
          </a:p>
        </p:txBody>
      </p:sp>
      <p:sp>
        <p:nvSpPr>
          <p:cNvPr id="6" name="מציין מיקום של כותרת תחתונה 5"/>
          <p:cNvSpPr>
            <a:spLocks noGrp="1"/>
          </p:cNvSpPr>
          <p:nvPr>
            <p:ph type="ftr" sz="quarter" idx="11"/>
          </p:nvPr>
        </p:nvSpPr>
        <p:spPr/>
        <p:txBody>
          <a:bodyPr/>
          <a:lstStyle/>
          <a:p>
            <a:r>
              <a:rPr lang="he-IL"/>
              <a:t>כל הזכויות שמורות לשי קרן ©️</a:t>
            </a:r>
            <a:endParaRPr lang="en-GB"/>
          </a:p>
        </p:txBody>
      </p:sp>
      <p:sp>
        <p:nvSpPr>
          <p:cNvPr id="7" name="מציין מיקום של מספר שקופית 6"/>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1785378851"/>
      </p:ext>
    </p:extLst>
  </p:cSld>
  <p:clrMapOvr>
    <a:masterClrMapping/>
  </p:clrMapOvr>
  <p:transition spd="slow">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GB"/>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GB"/>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GB"/>
          </a:p>
        </p:txBody>
      </p:sp>
      <p:sp>
        <p:nvSpPr>
          <p:cNvPr id="7" name="מציין מיקום של תאריך 6"/>
          <p:cNvSpPr>
            <a:spLocks noGrp="1"/>
          </p:cNvSpPr>
          <p:nvPr>
            <p:ph type="dt" sz="half" idx="10"/>
          </p:nvPr>
        </p:nvSpPr>
        <p:spPr/>
        <p:txBody>
          <a:bodyPr/>
          <a:lstStyle/>
          <a:p>
            <a:fld id="{2EB32755-35C7-47F8-9758-C3C718287871}" type="datetime1">
              <a:rPr lang="en-GB" smtClean="0"/>
              <a:t>16/04/2024</a:t>
            </a:fld>
            <a:endParaRPr lang="en-GB"/>
          </a:p>
        </p:txBody>
      </p:sp>
      <p:sp>
        <p:nvSpPr>
          <p:cNvPr id="8" name="מציין מיקום של כותרת תחתונה 7"/>
          <p:cNvSpPr>
            <a:spLocks noGrp="1"/>
          </p:cNvSpPr>
          <p:nvPr>
            <p:ph type="ftr" sz="quarter" idx="11"/>
          </p:nvPr>
        </p:nvSpPr>
        <p:spPr/>
        <p:txBody>
          <a:bodyPr/>
          <a:lstStyle/>
          <a:p>
            <a:r>
              <a:rPr lang="he-IL"/>
              <a:t>כל הזכויות שמורות לשי קרן ©️</a:t>
            </a:r>
            <a:endParaRPr lang="en-GB"/>
          </a:p>
        </p:txBody>
      </p:sp>
      <p:sp>
        <p:nvSpPr>
          <p:cNvPr id="9" name="מציין מיקום של מספר שקופית 8"/>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1941016621"/>
      </p:ext>
    </p:extLst>
  </p:cSld>
  <p:clrMapOvr>
    <a:masterClrMapping/>
  </p:clrMapOvr>
  <p:transition spd="slow">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endParaRPr lang="en-GB"/>
          </a:p>
        </p:txBody>
      </p:sp>
      <p:sp>
        <p:nvSpPr>
          <p:cNvPr id="3" name="מציין מיקום של תאריך 2"/>
          <p:cNvSpPr>
            <a:spLocks noGrp="1"/>
          </p:cNvSpPr>
          <p:nvPr>
            <p:ph type="dt" sz="half" idx="10"/>
          </p:nvPr>
        </p:nvSpPr>
        <p:spPr/>
        <p:txBody>
          <a:bodyPr/>
          <a:lstStyle/>
          <a:p>
            <a:fld id="{3BDBB7B4-9540-439E-9315-569A1905ECA6}" type="datetime1">
              <a:rPr lang="en-GB" smtClean="0"/>
              <a:t>16/04/2024</a:t>
            </a:fld>
            <a:endParaRPr lang="en-GB"/>
          </a:p>
        </p:txBody>
      </p:sp>
      <p:sp>
        <p:nvSpPr>
          <p:cNvPr id="4" name="מציין מיקום של כותרת תחתונה 3"/>
          <p:cNvSpPr>
            <a:spLocks noGrp="1"/>
          </p:cNvSpPr>
          <p:nvPr>
            <p:ph type="ftr" sz="quarter" idx="11"/>
          </p:nvPr>
        </p:nvSpPr>
        <p:spPr/>
        <p:txBody>
          <a:bodyPr/>
          <a:lstStyle/>
          <a:p>
            <a:r>
              <a:rPr lang="he-IL"/>
              <a:t>כל הזכויות שמורות לשי קרן ©️</a:t>
            </a:r>
            <a:endParaRPr lang="en-GB"/>
          </a:p>
        </p:txBody>
      </p:sp>
      <p:sp>
        <p:nvSpPr>
          <p:cNvPr id="5" name="מציין מיקום של מספר שקופית 4"/>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2668050435"/>
      </p:ext>
    </p:extLst>
  </p:cSld>
  <p:clrMapOvr>
    <a:masterClrMapping/>
  </p:clrMapOvr>
  <p:transition spd="slow">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7C5922F9-70F7-48B2-9113-5EEE391712FC}" type="datetime1">
              <a:rPr lang="en-GB" smtClean="0"/>
              <a:t>16/04/2024</a:t>
            </a:fld>
            <a:endParaRPr lang="en-GB"/>
          </a:p>
        </p:txBody>
      </p:sp>
      <p:sp>
        <p:nvSpPr>
          <p:cNvPr id="3" name="מציין מיקום של כותרת תחתונה 2"/>
          <p:cNvSpPr>
            <a:spLocks noGrp="1"/>
          </p:cNvSpPr>
          <p:nvPr>
            <p:ph type="ftr" sz="quarter" idx="11"/>
          </p:nvPr>
        </p:nvSpPr>
        <p:spPr/>
        <p:txBody>
          <a:bodyPr/>
          <a:lstStyle/>
          <a:p>
            <a:r>
              <a:rPr lang="he-IL"/>
              <a:t>כל הזכויות שמורות לשי קרן ©️</a:t>
            </a:r>
            <a:endParaRPr lang="en-GB"/>
          </a:p>
        </p:txBody>
      </p:sp>
      <p:sp>
        <p:nvSpPr>
          <p:cNvPr id="4" name="מציין מיקום של מספר שקופית 3"/>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486459269"/>
      </p:ext>
    </p:extLst>
  </p:cSld>
  <p:clrMapOvr>
    <a:masterClrMapping/>
  </p:clrMapOvr>
  <p:transition spd="slow">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GB"/>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GB"/>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p:cNvSpPr>
            <a:spLocks noGrp="1"/>
          </p:cNvSpPr>
          <p:nvPr>
            <p:ph type="dt" sz="half" idx="10"/>
          </p:nvPr>
        </p:nvSpPr>
        <p:spPr/>
        <p:txBody>
          <a:bodyPr/>
          <a:lstStyle/>
          <a:p>
            <a:fld id="{B2933A4E-CB2B-4B8F-9FA7-87301116265E}" type="datetime1">
              <a:rPr lang="en-GB" smtClean="0"/>
              <a:t>16/04/2024</a:t>
            </a:fld>
            <a:endParaRPr lang="en-GB"/>
          </a:p>
        </p:txBody>
      </p:sp>
      <p:sp>
        <p:nvSpPr>
          <p:cNvPr id="6" name="מציין מיקום של כותרת תחתונה 5"/>
          <p:cNvSpPr>
            <a:spLocks noGrp="1"/>
          </p:cNvSpPr>
          <p:nvPr>
            <p:ph type="ftr" sz="quarter" idx="11"/>
          </p:nvPr>
        </p:nvSpPr>
        <p:spPr/>
        <p:txBody>
          <a:bodyPr/>
          <a:lstStyle/>
          <a:p>
            <a:r>
              <a:rPr lang="he-IL"/>
              <a:t>כל הזכויות שמורות לשי קרן ©️</a:t>
            </a:r>
            <a:endParaRPr lang="en-GB"/>
          </a:p>
        </p:txBody>
      </p:sp>
      <p:sp>
        <p:nvSpPr>
          <p:cNvPr id="7" name="מציין מיקום של מספר שקופית 6"/>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1711941956"/>
      </p:ext>
    </p:extLst>
  </p:cSld>
  <p:clrMapOvr>
    <a:masterClrMapping/>
  </p:clrMapOvr>
  <p:transition spd="slow">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GB"/>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p:cNvSpPr>
            <a:spLocks noGrp="1"/>
          </p:cNvSpPr>
          <p:nvPr>
            <p:ph type="dt" sz="half" idx="10"/>
          </p:nvPr>
        </p:nvSpPr>
        <p:spPr/>
        <p:txBody>
          <a:bodyPr/>
          <a:lstStyle/>
          <a:p>
            <a:fld id="{7027E91C-68DA-4DE1-B718-41B7A5693083}" type="datetime1">
              <a:rPr lang="en-GB" smtClean="0"/>
              <a:t>16/04/2024</a:t>
            </a:fld>
            <a:endParaRPr lang="en-GB"/>
          </a:p>
        </p:txBody>
      </p:sp>
      <p:sp>
        <p:nvSpPr>
          <p:cNvPr id="6" name="מציין מיקום של כותרת תחתונה 5"/>
          <p:cNvSpPr>
            <a:spLocks noGrp="1"/>
          </p:cNvSpPr>
          <p:nvPr>
            <p:ph type="ftr" sz="quarter" idx="11"/>
          </p:nvPr>
        </p:nvSpPr>
        <p:spPr/>
        <p:txBody>
          <a:bodyPr/>
          <a:lstStyle/>
          <a:p>
            <a:r>
              <a:rPr lang="he-IL"/>
              <a:t>כל הזכויות שמורות לשי קרן ©️</a:t>
            </a:r>
            <a:endParaRPr lang="en-GB"/>
          </a:p>
        </p:txBody>
      </p:sp>
      <p:sp>
        <p:nvSpPr>
          <p:cNvPr id="7" name="מציין מיקום של מספר שקופית 6"/>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162771713"/>
      </p:ext>
    </p:extLst>
  </p:cSld>
  <p:clrMapOvr>
    <a:masterClrMapping/>
  </p:clrMapOvr>
  <p:transition spd="slow">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endParaRPr lang="en-GB"/>
          </a:p>
        </p:txBody>
      </p:sp>
      <p:sp>
        <p:nvSpPr>
          <p:cNvPr id="3" name="מציין מיקום של טקסט אנכי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GB"/>
          </a:p>
        </p:txBody>
      </p:sp>
      <p:sp>
        <p:nvSpPr>
          <p:cNvPr id="4" name="מציין מיקום של תאריך 3"/>
          <p:cNvSpPr>
            <a:spLocks noGrp="1"/>
          </p:cNvSpPr>
          <p:nvPr>
            <p:ph type="dt" sz="half" idx="10"/>
          </p:nvPr>
        </p:nvSpPr>
        <p:spPr/>
        <p:txBody>
          <a:bodyPr/>
          <a:lstStyle/>
          <a:p>
            <a:fld id="{A3578F72-2AA6-407A-BCA4-90D17F624D78}" type="datetime1">
              <a:rPr lang="en-GB" smtClean="0"/>
              <a:t>16/04/2024</a:t>
            </a:fld>
            <a:endParaRPr lang="en-GB"/>
          </a:p>
        </p:txBody>
      </p:sp>
      <p:sp>
        <p:nvSpPr>
          <p:cNvPr id="5" name="מציין מיקום של כותרת תחתונה 4"/>
          <p:cNvSpPr>
            <a:spLocks noGrp="1"/>
          </p:cNvSpPr>
          <p:nvPr>
            <p:ph type="ftr" sz="quarter" idx="11"/>
          </p:nvPr>
        </p:nvSpPr>
        <p:spPr/>
        <p:txBody>
          <a:bodyPr/>
          <a:lstStyle/>
          <a:p>
            <a:r>
              <a:rPr lang="he-IL"/>
              <a:t>כל הזכויות שמורות לשי קרן ©️</a:t>
            </a:r>
            <a:endParaRPr lang="en-GB"/>
          </a:p>
        </p:txBody>
      </p:sp>
      <p:sp>
        <p:nvSpPr>
          <p:cNvPr id="6" name="מציין מיקום של מספר שקופית 5"/>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1890389942"/>
      </p:ext>
    </p:extLst>
  </p:cSld>
  <p:clrMapOvr>
    <a:masterClrMapping/>
  </p:clrMapOvr>
  <p:transition spd="slow">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GB"/>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GB"/>
          </a:p>
        </p:txBody>
      </p:sp>
      <p:sp>
        <p:nvSpPr>
          <p:cNvPr id="4" name="מציין מיקום של תאריך 3"/>
          <p:cNvSpPr>
            <a:spLocks noGrp="1"/>
          </p:cNvSpPr>
          <p:nvPr>
            <p:ph type="dt" sz="half" idx="10"/>
          </p:nvPr>
        </p:nvSpPr>
        <p:spPr/>
        <p:txBody>
          <a:bodyPr/>
          <a:lstStyle/>
          <a:p>
            <a:fld id="{82FFD9E3-5623-4ACB-A93F-7BF9A574C535}" type="datetime1">
              <a:rPr lang="en-GB" smtClean="0"/>
              <a:t>16/04/2024</a:t>
            </a:fld>
            <a:endParaRPr lang="en-GB"/>
          </a:p>
        </p:txBody>
      </p:sp>
      <p:sp>
        <p:nvSpPr>
          <p:cNvPr id="5" name="מציין מיקום של כותרת תחתונה 4"/>
          <p:cNvSpPr>
            <a:spLocks noGrp="1"/>
          </p:cNvSpPr>
          <p:nvPr>
            <p:ph type="ftr" sz="quarter" idx="11"/>
          </p:nvPr>
        </p:nvSpPr>
        <p:spPr/>
        <p:txBody>
          <a:bodyPr/>
          <a:lstStyle/>
          <a:p>
            <a:r>
              <a:rPr lang="he-IL"/>
              <a:t>כל הזכויות שמורות לשי קרן ©️</a:t>
            </a:r>
            <a:endParaRPr lang="en-GB"/>
          </a:p>
        </p:txBody>
      </p:sp>
      <p:sp>
        <p:nvSpPr>
          <p:cNvPr id="6" name="מציין מיקום של מספר שקופית 5"/>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1132947629"/>
      </p:ext>
    </p:extLst>
  </p:cSld>
  <p:clrMapOvr>
    <a:masterClrMapping/>
  </p:clrMapOvr>
  <p:transition spd="slow">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22DFA7A-761F-41B0-BA80-1F0B9D2CA529}" type="datetime1">
              <a:rPr lang="en-GB" smtClean="0"/>
              <a:t>16/04/2024</a:t>
            </a:fld>
            <a:endParaRPr lang="en-GB"/>
          </a:p>
        </p:txBody>
      </p:sp>
      <p:sp>
        <p:nvSpPr>
          <p:cNvPr id="5" name="Footer Placeholder 4"/>
          <p:cNvSpPr>
            <a:spLocks noGrp="1"/>
          </p:cNvSpPr>
          <p:nvPr>
            <p:ph type="ftr" sz="quarter" idx="11"/>
          </p:nvPr>
        </p:nvSpPr>
        <p:spPr>
          <a:xfrm>
            <a:off x="1876424" y="5410201"/>
            <a:ext cx="5124886" cy="365125"/>
          </a:xfrm>
        </p:spPr>
        <p:txBody>
          <a:bodyPr/>
          <a:lstStyle/>
          <a:p>
            <a:r>
              <a:rPr lang="he-IL"/>
              <a:t>כל הזכויות שמורות לשי קרן ©️</a:t>
            </a:r>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2166864537"/>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0AE7540E-87BF-44D0-8920-7AC0E2347922}" type="datetime1">
              <a:rPr lang="en-GB" smtClean="0"/>
              <a:t>16/04/2024</a:t>
            </a:fld>
            <a:endParaRPr lang="en-GB"/>
          </a:p>
        </p:txBody>
      </p:sp>
      <p:sp>
        <p:nvSpPr>
          <p:cNvPr id="5" name="Footer Placeholder 4"/>
          <p:cNvSpPr>
            <a:spLocks noGrp="1"/>
          </p:cNvSpPr>
          <p:nvPr>
            <p:ph type="ftr" sz="quarter" idx="11"/>
          </p:nvPr>
        </p:nvSpPr>
        <p:spPr/>
        <p:txBody>
          <a:bodyPr/>
          <a:lstStyle/>
          <a:p>
            <a:r>
              <a:rPr lang="he-IL"/>
              <a:t>כל הזכויות שמורות לשי קרן ©️</a:t>
            </a:r>
            <a:endParaRPr lang="en-GB"/>
          </a:p>
        </p:txBody>
      </p:sp>
      <p:sp>
        <p:nvSpPr>
          <p:cNvPr id="6" name="Slide Number Placeholder 5"/>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877016597"/>
      </p:ext>
    </p:extLst>
  </p:cSld>
  <p:clrMapOvr>
    <a:masterClrMapping/>
  </p:clrMapOvr>
  <p:transition spd="slow">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B4C1B0F-F6D5-46BA-88B7-19250D9C3994}" type="datetime1">
              <a:rPr lang="en-GB" smtClean="0"/>
              <a:t>16/04/2024</a:t>
            </a:fld>
            <a:endParaRPr lang="en-GB"/>
          </a:p>
        </p:txBody>
      </p:sp>
      <p:sp>
        <p:nvSpPr>
          <p:cNvPr id="5" name="Footer Placeholder 4"/>
          <p:cNvSpPr>
            <a:spLocks noGrp="1"/>
          </p:cNvSpPr>
          <p:nvPr>
            <p:ph type="ftr" sz="quarter" idx="11"/>
          </p:nvPr>
        </p:nvSpPr>
        <p:spPr/>
        <p:txBody>
          <a:bodyPr/>
          <a:lstStyle/>
          <a:p>
            <a:r>
              <a:rPr lang="he-IL"/>
              <a:t>כל הזכויות שמורות לשי קרן ©️</a:t>
            </a:r>
            <a:endParaRPr lang="en-GB"/>
          </a:p>
        </p:txBody>
      </p:sp>
      <p:sp>
        <p:nvSpPr>
          <p:cNvPr id="6" name="Slide Number Placeholder 5"/>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2024800504"/>
      </p:ext>
    </p:extLst>
  </p:cSld>
  <p:clrMapOvr>
    <a:masterClrMapping/>
  </p:clrMapOvr>
  <p:transition spd="slow">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5324A3A5-15A3-4A5B-8606-E3A21148B368}" type="datetime1">
              <a:rPr lang="en-GB" smtClean="0"/>
              <a:t>16/04/2024</a:t>
            </a:fld>
            <a:endParaRPr lang="en-GB"/>
          </a:p>
        </p:txBody>
      </p:sp>
      <p:sp>
        <p:nvSpPr>
          <p:cNvPr id="5" name="Footer Placeholder 4"/>
          <p:cNvSpPr>
            <a:spLocks noGrp="1"/>
          </p:cNvSpPr>
          <p:nvPr>
            <p:ph type="ftr" sz="quarter" idx="11"/>
          </p:nvPr>
        </p:nvSpPr>
        <p:spPr/>
        <p:txBody>
          <a:bodyPr/>
          <a:lstStyle/>
          <a:p>
            <a:r>
              <a:rPr lang="he-IL"/>
              <a:t>כל הזכויות שמורות לשי קרן ©️</a:t>
            </a:r>
            <a:endParaRPr lang="en-GB"/>
          </a:p>
        </p:txBody>
      </p:sp>
      <p:sp>
        <p:nvSpPr>
          <p:cNvPr id="6" name="Slide Number Placeholder 5"/>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2999281222"/>
      </p:ext>
    </p:extLst>
  </p:cSld>
  <p:clrMapOvr>
    <a:masterClrMapping/>
  </p:clrMapOvr>
  <p:transition spd="slow">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AECFD910-2AC4-4049-824D-D6B6CF2E9211}" type="datetime1">
              <a:rPr lang="en-GB" smtClean="0"/>
              <a:t>16/04/2024</a:t>
            </a:fld>
            <a:endParaRPr lang="en-GB"/>
          </a:p>
        </p:txBody>
      </p:sp>
      <p:sp>
        <p:nvSpPr>
          <p:cNvPr id="6" name="Footer Placeholder 5"/>
          <p:cNvSpPr>
            <a:spLocks noGrp="1"/>
          </p:cNvSpPr>
          <p:nvPr>
            <p:ph type="ftr" sz="quarter" idx="11"/>
          </p:nvPr>
        </p:nvSpPr>
        <p:spPr/>
        <p:txBody>
          <a:bodyPr/>
          <a:lstStyle/>
          <a:p>
            <a:r>
              <a:rPr lang="he-IL"/>
              <a:t>כל הזכויות שמורות לשי קרן ©️</a:t>
            </a:r>
            <a:endParaRPr lang="en-GB"/>
          </a:p>
        </p:txBody>
      </p:sp>
      <p:sp>
        <p:nvSpPr>
          <p:cNvPr id="7" name="Slide Number Placeholder 6"/>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1233270151"/>
      </p:ext>
    </p:extLst>
  </p:cSld>
  <p:clrMapOvr>
    <a:masterClrMapping/>
  </p:clrMapOvr>
  <p:transition spd="slow">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41410" y="3073397"/>
            <a:ext cx="4878391"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3073397"/>
            <a:ext cx="4875210"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EA82F3F8-6A2C-4510-8DDA-BDFF603C6BED}" type="datetime1">
              <a:rPr lang="en-GB" smtClean="0"/>
              <a:t>16/04/2024</a:t>
            </a:fld>
            <a:endParaRPr lang="en-GB"/>
          </a:p>
        </p:txBody>
      </p:sp>
      <p:sp>
        <p:nvSpPr>
          <p:cNvPr id="8" name="Footer Placeholder 7"/>
          <p:cNvSpPr>
            <a:spLocks noGrp="1"/>
          </p:cNvSpPr>
          <p:nvPr>
            <p:ph type="ftr" sz="quarter" idx="11"/>
          </p:nvPr>
        </p:nvSpPr>
        <p:spPr/>
        <p:txBody>
          <a:bodyPr/>
          <a:lstStyle/>
          <a:p>
            <a:r>
              <a:rPr lang="he-IL"/>
              <a:t>כל הזכויות שמורות לשי קרן ©️</a:t>
            </a:r>
            <a:endParaRPr lang="en-GB"/>
          </a:p>
        </p:txBody>
      </p:sp>
      <p:sp>
        <p:nvSpPr>
          <p:cNvPr id="9" name="Slide Number Placeholder 8"/>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2972202764"/>
      </p:ext>
    </p:extLst>
  </p:cSld>
  <p:clrMapOvr>
    <a:masterClrMapping/>
  </p:clrMapOvr>
  <p:transition spd="slow">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3322225D-9A98-43AC-9FF2-E79E60C814AB}" type="datetime1">
              <a:rPr lang="en-GB" smtClean="0"/>
              <a:t>16/04/2024</a:t>
            </a:fld>
            <a:endParaRPr lang="en-GB"/>
          </a:p>
        </p:txBody>
      </p:sp>
      <p:sp>
        <p:nvSpPr>
          <p:cNvPr id="4" name="Footer Placeholder 3"/>
          <p:cNvSpPr>
            <a:spLocks noGrp="1"/>
          </p:cNvSpPr>
          <p:nvPr>
            <p:ph type="ftr" sz="quarter" idx="11"/>
          </p:nvPr>
        </p:nvSpPr>
        <p:spPr/>
        <p:txBody>
          <a:bodyPr/>
          <a:lstStyle/>
          <a:p>
            <a:r>
              <a:rPr lang="he-IL"/>
              <a:t>כל הזכויות שמורות לשי קרן ©️</a:t>
            </a:r>
            <a:endParaRPr lang="en-GB"/>
          </a:p>
        </p:txBody>
      </p:sp>
      <p:sp>
        <p:nvSpPr>
          <p:cNvPr id="5" name="Slide Number Placeholder 4"/>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4123227038"/>
      </p:ext>
    </p:extLst>
  </p:cSld>
  <p:clrMapOvr>
    <a:masterClrMapping/>
  </p:clrMapOvr>
  <p:transition spd="slow">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0B6CB5-1B8F-4CC4-8007-B6AE95CDDE0B}" type="datetime1">
              <a:rPr lang="en-GB" smtClean="0"/>
              <a:t>16/04/2024</a:t>
            </a:fld>
            <a:endParaRPr lang="en-GB"/>
          </a:p>
        </p:txBody>
      </p:sp>
      <p:sp>
        <p:nvSpPr>
          <p:cNvPr id="3" name="Footer Placeholder 2"/>
          <p:cNvSpPr>
            <a:spLocks noGrp="1"/>
          </p:cNvSpPr>
          <p:nvPr>
            <p:ph type="ftr" sz="quarter" idx="11"/>
          </p:nvPr>
        </p:nvSpPr>
        <p:spPr/>
        <p:txBody>
          <a:bodyPr/>
          <a:lstStyle/>
          <a:p>
            <a:r>
              <a:rPr lang="he-IL"/>
              <a:t>כל הזכויות שמורות לשי קרן ©️</a:t>
            </a:r>
            <a:endParaRPr lang="en-GB"/>
          </a:p>
        </p:txBody>
      </p:sp>
      <p:sp>
        <p:nvSpPr>
          <p:cNvPr id="4" name="Slide Number Placeholder 3"/>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493203915"/>
      </p:ext>
    </p:extLst>
  </p:cSld>
  <p:clrMapOvr>
    <a:masterClrMapping/>
  </p:clrMapOvr>
  <p:transition spd="slow">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9EDB31C6-B643-4065-A326-A8BF0D2C65E6}" type="datetime1">
              <a:rPr lang="en-GB" smtClean="0"/>
              <a:t>16/04/2024</a:t>
            </a:fld>
            <a:endParaRPr lang="en-GB"/>
          </a:p>
        </p:txBody>
      </p:sp>
      <p:sp>
        <p:nvSpPr>
          <p:cNvPr id="6" name="Footer Placeholder 5"/>
          <p:cNvSpPr>
            <a:spLocks noGrp="1"/>
          </p:cNvSpPr>
          <p:nvPr>
            <p:ph type="ftr" sz="quarter" idx="11"/>
          </p:nvPr>
        </p:nvSpPr>
        <p:spPr/>
        <p:txBody>
          <a:bodyPr/>
          <a:lstStyle/>
          <a:p>
            <a:r>
              <a:rPr lang="he-IL"/>
              <a:t>כל הזכויות שמורות לשי קרן ©️</a:t>
            </a:r>
            <a:endParaRPr lang="en-GB"/>
          </a:p>
        </p:txBody>
      </p:sp>
      <p:sp>
        <p:nvSpPr>
          <p:cNvPr id="7" name="Slide Number Placeholder 6"/>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488998752"/>
      </p:ext>
    </p:extLst>
  </p:cSld>
  <p:clrMapOvr>
    <a:masterClrMapping/>
  </p:clrMapOvr>
  <p:transition spd="slow">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3050863-65B3-454F-B75F-2E5FF6E473DE}" type="datetime1">
              <a:rPr lang="en-GB" smtClean="0"/>
              <a:t>16/04/2024</a:t>
            </a:fld>
            <a:endParaRPr lang="en-GB"/>
          </a:p>
        </p:txBody>
      </p:sp>
      <p:sp>
        <p:nvSpPr>
          <p:cNvPr id="6" name="Footer Placeholder 5"/>
          <p:cNvSpPr>
            <a:spLocks noGrp="1"/>
          </p:cNvSpPr>
          <p:nvPr>
            <p:ph type="ftr" sz="quarter" idx="11"/>
          </p:nvPr>
        </p:nvSpPr>
        <p:spPr/>
        <p:txBody>
          <a:bodyPr/>
          <a:lstStyle/>
          <a:p>
            <a:r>
              <a:rPr lang="he-IL"/>
              <a:t>כל הזכויות שמורות לשי קרן ©️</a:t>
            </a:r>
            <a:endParaRPr lang="en-GB"/>
          </a:p>
        </p:txBody>
      </p:sp>
      <p:sp>
        <p:nvSpPr>
          <p:cNvPr id="7" name="Slide Number Placeholder 6"/>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1286218157"/>
      </p:ext>
    </p:extLst>
  </p:cSld>
  <p:clrMapOvr>
    <a:masterClrMapping/>
  </p:clrMapOvr>
  <p:transition spd="slow">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he-IL"/>
              <a:t>לחץ על הסמל כדי להוסיף תמונה</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3EF5AF5-7461-4AA9-BFDB-A4C21468331D}" type="datetime1">
              <a:rPr lang="en-GB" smtClean="0"/>
              <a:t>16/04/2024</a:t>
            </a:fld>
            <a:endParaRPr lang="en-GB"/>
          </a:p>
        </p:txBody>
      </p:sp>
      <p:sp>
        <p:nvSpPr>
          <p:cNvPr id="6" name="Footer Placeholder 5"/>
          <p:cNvSpPr>
            <a:spLocks noGrp="1"/>
          </p:cNvSpPr>
          <p:nvPr>
            <p:ph type="ftr" sz="quarter" idx="11"/>
          </p:nvPr>
        </p:nvSpPr>
        <p:spPr/>
        <p:txBody>
          <a:bodyPr/>
          <a:lstStyle/>
          <a:p>
            <a:r>
              <a:rPr lang="he-IL"/>
              <a:t>כל הזכויות שמורות לשי קרן ©️</a:t>
            </a:r>
            <a:endParaRPr lang="en-GB"/>
          </a:p>
        </p:txBody>
      </p:sp>
      <p:sp>
        <p:nvSpPr>
          <p:cNvPr id="7" name="Slide Number Placeholder 6"/>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2989193803"/>
      </p:ext>
    </p:extLst>
  </p:cSld>
  <p:clrMapOvr>
    <a:masterClrMapping/>
  </p:clrMapOvr>
  <p:transition spd="slow">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E27C9B2-FEF5-4D00-AD09-36CB1A4CF8EE}" type="datetime1">
              <a:rPr lang="en-GB" smtClean="0"/>
              <a:t>16/04/2024</a:t>
            </a:fld>
            <a:endParaRPr lang="en-GB"/>
          </a:p>
        </p:txBody>
      </p:sp>
      <p:sp>
        <p:nvSpPr>
          <p:cNvPr id="6" name="Footer Placeholder 5"/>
          <p:cNvSpPr>
            <a:spLocks noGrp="1"/>
          </p:cNvSpPr>
          <p:nvPr>
            <p:ph type="ftr" sz="quarter" idx="11"/>
          </p:nvPr>
        </p:nvSpPr>
        <p:spPr/>
        <p:txBody>
          <a:bodyPr/>
          <a:lstStyle/>
          <a:p>
            <a:r>
              <a:rPr lang="he-IL"/>
              <a:t>כל הזכויות שמורות לשי קרן ©️</a:t>
            </a:r>
            <a:endParaRPr lang="en-GB"/>
          </a:p>
        </p:txBody>
      </p:sp>
      <p:sp>
        <p:nvSpPr>
          <p:cNvPr id="7" name="Slide Number Placeholder 6"/>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3452030457"/>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CCEA84F-26CC-460F-9F51-EA31A48B9251}" type="datetime1">
              <a:rPr lang="en-GB" smtClean="0"/>
              <a:t>16/04/2024</a:t>
            </a:fld>
            <a:endParaRPr lang="en-GB"/>
          </a:p>
        </p:txBody>
      </p:sp>
      <p:sp>
        <p:nvSpPr>
          <p:cNvPr id="6" name="Footer Placeholder 5"/>
          <p:cNvSpPr>
            <a:spLocks noGrp="1"/>
          </p:cNvSpPr>
          <p:nvPr>
            <p:ph type="ftr" sz="quarter" idx="11"/>
          </p:nvPr>
        </p:nvSpPr>
        <p:spPr/>
        <p:txBody>
          <a:bodyPr/>
          <a:lstStyle/>
          <a:p>
            <a:r>
              <a:rPr lang="he-IL"/>
              <a:t>כל הזכויות שמורות לשי קרן ©️</a:t>
            </a:r>
            <a:endParaRPr lang="en-GB"/>
          </a:p>
        </p:txBody>
      </p:sp>
      <p:sp>
        <p:nvSpPr>
          <p:cNvPr id="7" name="Slide Number Placeholder 6"/>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2125810959"/>
      </p:ext>
    </p:extLst>
  </p:cSld>
  <p:clrMapOvr>
    <a:masterClrMapping/>
  </p:clrMapOvr>
  <p:transition spd="slow">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D6341BCF-806D-43E8-BE46-592647194843}" type="datetime1">
              <a:rPr lang="en-GB" smtClean="0"/>
              <a:t>16/04/2024</a:t>
            </a:fld>
            <a:endParaRPr lang="en-GB"/>
          </a:p>
        </p:txBody>
      </p:sp>
      <p:sp>
        <p:nvSpPr>
          <p:cNvPr id="6" name="Footer Placeholder 5"/>
          <p:cNvSpPr>
            <a:spLocks noGrp="1"/>
          </p:cNvSpPr>
          <p:nvPr>
            <p:ph type="ftr" sz="quarter" idx="11"/>
          </p:nvPr>
        </p:nvSpPr>
        <p:spPr/>
        <p:txBody>
          <a:bodyPr/>
          <a:lstStyle/>
          <a:p>
            <a:r>
              <a:rPr lang="he-IL"/>
              <a:t>כל הזכויות שמורות לשי קרן ©️</a:t>
            </a:r>
            <a:endParaRPr lang="en-GB"/>
          </a:p>
        </p:txBody>
      </p:sp>
      <p:sp>
        <p:nvSpPr>
          <p:cNvPr id="7" name="Slide Number Placeholder 6"/>
          <p:cNvSpPr>
            <a:spLocks noGrp="1"/>
          </p:cNvSpPr>
          <p:nvPr>
            <p:ph type="sldNum" sz="quarter" idx="12"/>
          </p:nvPr>
        </p:nvSpPr>
        <p:spPr/>
        <p:txBody>
          <a:bodyPr/>
          <a:lstStyle/>
          <a:p>
            <a:fld id="{A01665C5-EE8B-43DD-999B-301EF8E3149C}" type="slidenum">
              <a:rPr lang="en-GB" smtClean="0"/>
              <a:t>‹#›</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80799113"/>
      </p:ext>
    </p:extLst>
  </p:cSld>
  <p:clrMapOvr>
    <a:masterClrMapping/>
  </p:clrMapOvr>
  <p:transition spd="slow">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DB9B7CEA-2824-4EC3-A5D8-E8F9B8F7BBA2}" type="datetime1">
              <a:rPr lang="en-GB" smtClean="0"/>
              <a:t>16/04/2024</a:t>
            </a:fld>
            <a:endParaRPr lang="en-GB"/>
          </a:p>
        </p:txBody>
      </p:sp>
      <p:sp>
        <p:nvSpPr>
          <p:cNvPr id="6" name="Footer Placeholder 5"/>
          <p:cNvSpPr>
            <a:spLocks noGrp="1"/>
          </p:cNvSpPr>
          <p:nvPr>
            <p:ph type="ftr" sz="quarter" idx="11"/>
          </p:nvPr>
        </p:nvSpPr>
        <p:spPr/>
        <p:txBody>
          <a:bodyPr/>
          <a:lstStyle/>
          <a:p>
            <a:r>
              <a:rPr lang="he-IL"/>
              <a:t>כל הזכויות שמורות לשי קרן ©️</a:t>
            </a:r>
            <a:endParaRPr lang="en-GB"/>
          </a:p>
        </p:txBody>
      </p:sp>
      <p:sp>
        <p:nvSpPr>
          <p:cNvPr id="7" name="Slide Number Placeholder 6"/>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3896525257"/>
      </p:ext>
    </p:extLst>
  </p:cSld>
  <p:clrMapOvr>
    <a:masterClrMapping/>
  </p:clrMapOvr>
  <p:transition spd="slow">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DE921706-D5AA-4FC9-A2BB-7DA1EA27B7E2}" type="datetime1">
              <a:rPr lang="en-GB" smtClean="0"/>
              <a:t>16/04/2024</a:t>
            </a:fld>
            <a:endParaRPr lang="en-GB"/>
          </a:p>
        </p:txBody>
      </p:sp>
      <p:sp>
        <p:nvSpPr>
          <p:cNvPr id="4" name="Footer Placeholder 3"/>
          <p:cNvSpPr>
            <a:spLocks noGrp="1"/>
          </p:cNvSpPr>
          <p:nvPr>
            <p:ph type="ftr" sz="quarter" idx="11"/>
          </p:nvPr>
        </p:nvSpPr>
        <p:spPr/>
        <p:txBody>
          <a:bodyPr/>
          <a:lstStyle/>
          <a:p>
            <a:r>
              <a:rPr lang="he-IL"/>
              <a:t>כל הזכויות שמורות לשי קרן ©️</a:t>
            </a:r>
            <a:endParaRPr lang="en-GB"/>
          </a:p>
        </p:txBody>
      </p:sp>
      <p:sp>
        <p:nvSpPr>
          <p:cNvPr id="5" name="Slide Number Placeholder 4"/>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3622968406"/>
      </p:ext>
    </p:extLst>
  </p:cSld>
  <p:clrMapOvr>
    <a:masterClrMapping/>
  </p:clrMapOvr>
  <p:transition spd="slow">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9EF67E06-7BA4-4736-B537-413C68082201}" type="datetime1">
              <a:rPr lang="en-GB" smtClean="0"/>
              <a:t>16/04/2024</a:t>
            </a:fld>
            <a:endParaRPr lang="en-GB"/>
          </a:p>
        </p:txBody>
      </p:sp>
      <p:sp>
        <p:nvSpPr>
          <p:cNvPr id="4" name="Footer Placeholder 3"/>
          <p:cNvSpPr>
            <a:spLocks noGrp="1"/>
          </p:cNvSpPr>
          <p:nvPr>
            <p:ph type="ftr" sz="quarter" idx="11"/>
          </p:nvPr>
        </p:nvSpPr>
        <p:spPr/>
        <p:txBody>
          <a:bodyPr/>
          <a:lstStyle/>
          <a:p>
            <a:r>
              <a:rPr lang="he-IL"/>
              <a:t>כל הזכויות שמורות לשי קרן ©️</a:t>
            </a:r>
            <a:endParaRPr lang="en-GB"/>
          </a:p>
        </p:txBody>
      </p:sp>
      <p:sp>
        <p:nvSpPr>
          <p:cNvPr id="5" name="Slide Number Placeholder 4"/>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3856576908"/>
      </p:ext>
    </p:extLst>
  </p:cSld>
  <p:clrMapOvr>
    <a:masterClrMapping/>
  </p:clrMapOvr>
  <p:transition spd="slow">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5232E71-4C52-41F8-9056-8782D27011D6}" type="datetime1">
              <a:rPr lang="en-GB" smtClean="0"/>
              <a:t>16/04/2024</a:t>
            </a:fld>
            <a:endParaRPr lang="en-GB"/>
          </a:p>
        </p:txBody>
      </p:sp>
      <p:sp>
        <p:nvSpPr>
          <p:cNvPr id="5" name="Footer Placeholder 4"/>
          <p:cNvSpPr>
            <a:spLocks noGrp="1"/>
          </p:cNvSpPr>
          <p:nvPr>
            <p:ph type="ftr" sz="quarter" idx="11"/>
          </p:nvPr>
        </p:nvSpPr>
        <p:spPr/>
        <p:txBody>
          <a:bodyPr/>
          <a:lstStyle/>
          <a:p>
            <a:r>
              <a:rPr lang="he-IL"/>
              <a:t>כל הזכויות שמורות לשי קרן ©️</a:t>
            </a:r>
            <a:endParaRPr lang="en-GB"/>
          </a:p>
        </p:txBody>
      </p:sp>
      <p:sp>
        <p:nvSpPr>
          <p:cNvPr id="6" name="Slide Number Placeholder 5"/>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2537181061"/>
      </p:ext>
    </p:extLst>
  </p:cSld>
  <p:clrMapOvr>
    <a:masterClrMapping/>
  </p:clrMapOvr>
  <p:transition spd="slow">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7F0F470-B4E9-4683-B735-9BB81D2742F9}" type="datetime1">
              <a:rPr lang="en-GB" smtClean="0"/>
              <a:t>16/04/2024</a:t>
            </a:fld>
            <a:endParaRPr lang="en-GB"/>
          </a:p>
        </p:txBody>
      </p:sp>
      <p:sp>
        <p:nvSpPr>
          <p:cNvPr id="5" name="Footer Placeholder 4"/>
          <p:cNvSpPr>
            <a:spLocks noGrp="1"/>
          </p:cNvSpPr>
          <p:nvPr>
            <p:ph type="ftr" sz="quarter" idx="11"/>
          </p:nvPr>
        </p:nvSpPr>
        <p:spPr/>
        <p:txBody>
          <a:bodyPr/>
          <a:lstStyle/>
          <a:p>
            <a:r>
              <a:rPr lang="he-IL"/>
              <a:t>כל הזכויות שמורות לשי קרן ©️</a:t>
            </a:r>
            <a:endParaRPr lang="en-GB"/>
          </a:p>
        </p:txBody>
      </p:sp>
      <p:sp>
        <p:nvSpPr>
          <p:cNvPr id="6" name="Slide Number Placeholder 5"/>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2358971528"/>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141410" y="3073397"/>
            <a:ext cx="4878391" cy="2717801"/>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72200" y="3073397"/>
            <a:ext cx="4875210" cy="2717801"/>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E6A265F-0B1B-4EBF-9204-9D7C67203EDE}" type="datetime1">
              <a:rPr lang="en-GB" smtClean="0"/>
              <a:t>16/04/2024</a:t>
            </a:fld>
            <a:endParaRPr lang="en-GB"/>
          </a:p>
        </p:txBody>
      </p:sp>
      <p:sp>
        <p:nvSpPr>
          <p:cNvPr id="8" name="Footer Placeholder 7"/>
          <p:cNvSpPr>
            <a:spLocks noGrp="1"/>
          </p:cNvSpPr>
          <p:nvPr>
            <p:ph type="ftr" sz="quarter" idx="11"/>
          </p:nvPr>
        </p:nvSpPr>
        <p:spPr/>
        <p:txBody>
          <a:bodyPr/>
          <a:lstStyle/>
          <a:p>
            <a:r>
              <a:rPr lang="he-IL"/>
              <a:t>כל הזכויות שמורות לשי קרן ©️</a:t>
            </a:r>
            <a:endParaRPr lang="en-GB"/>
          </a:p>
        </p:txBody>
      </p:sp>
      <p:sp>
        <p:nvSpPr>
          <p:cNvPr id="9" name="Slide Number Placeholder 8"/>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204980270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83EF24EA-90AF-454F-AFF8-BE96D7C661C2}" type="datetime1">
              <a:rPr lang="en-GB" smtClean="0"/>
              <a:t>16/04/2024</a:t>
            </a:fld>
            <a:endParaRPr lang="en-GB"/>
          </a:p>
        </p:txBody>
      </p:sp>
      <p:sp>
        <p:nvSpPr>
          <p:cNvPr id="4" name="Footer Placeholder 3"/>
          <p:cNvSpPr>
            <a:spLocks noGrp="1"/>
          </p:cNvSpPr>
          <p:nvPr>
            <p:ph type="ftr" sz="quarter" idx="11"/>
          </p:nvPr>
        </p:nvSpPr>
        <p:spPr/>
        <p:txBody>
          <a:bodyPr/>
          <a:lstStyle/>
          <a:p>
            <a:r>
              <a:rPr lang="he-IL"/>
              <a:t>כל הזכויות שמורות לשי קרן ©️</a:t>
            </a:r>
            <a:endParaRPr lang="en-GB"/>
          </a:p>
        </p:txBody>
      </p:sp>
      <p:sp>
        <p:nvSpPr>
          <p:cNvPr id="5" name="Slide Number Placeholder 4"/>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2467313929"/>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CFCDC-A084-4A3B-9FC3-7D5EB39A7EE6}" type="datetime1">
              <a:rPr lang="en-GB" smtClean="0"/>
              <a:t>16/04/2024</a:t>
            </a:fld>
            <a:endParaRPr lang="en-GB"/>
          </a:p>
        </p:txBody>
      </p:sp>
      <p:sp>
        <p:nvSpPr>
          <p:cNvPr id="3" name="Footer Placeholder 2"/>
          <p:cNvSpPr>
            <a:spLocks noGrp="1"/>
          </p:cNvSpPr>
          <p:nvPr>
            <p:ph type="ftr" sz="quarter" idx="11"/>
          </p:nvPr>
        </p:nvSpPr>
        <p:spPr/>
        <p:txBody>
          <a:bodyPr/>
          <a:lstStyle/>
          <a:p>
            <a:r>
              <a:rPr lang="he-IL"/>
              <a:t>כל הזכויות שמורות לשי קרן ©️</a:t>
            </a:r>
            <a:endParaRPr lang="en-GB"/>
          </a:p>
        </p:txBody>
      </p:sp>
      <p:sp>
        <p:nvSpPr>
          <p:cNvPr id="4" name="Slide Number Placeholder 3"/>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3233994656"/>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0AA2C4D3-C1AF-4CF1-8390-E0598F1E112B}" type="datetime1">
              <a:rPr lang="en-GB" smtClean="0"/>
              <a:t>16/04/2024</a:t>
            </a:fld>
            <a:endParaRPr lang="en-GB"/>
          </a:p>
        </p:txBody>
      </p:sp>
      <p:sp>
        <p:nvSpPr>
          <p:cNvPr id="6" name="Footer Placeholder 5"/>
          <p:cNvSpPr>
            <a:spLocks noGrp="1"/>
          </p:cNvSpPr>
          <p:nvPr>
            <p:ph type="ftr" sz="quarter" idx="11"/>
          </p:nvPr>
        </p:nvSpPr>
        <p:spPr/>
        <p:txBody>
          <a:bodyPr/>
          <a:lstStyle/>
          <a:p>
            <a:r>
              <a:rPr lang="he-IL"/>
              <a:t>כל הזכויות שמורות לשי קרן ©️</a:t>
            </a:r>
            <a:endParaRPr lang="en-GB"/>
          </a:p>
        </p:txBody>
      </p:sp>
      <p:sp>
        <p:nvSpPr>
          <p:cNvPr id="7" name="Slide Number Placeholder 6"/>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2467268315"/>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6D983247-52CF-4CD9-9DB3-B8AB77E9718E}" type="datetime1">
              <a:rPr lang="en-GB" smtClean="0"/>
              <a:t>16/04/2024</a:t>
            </a:fld>
            <a:endParaRPr lang="en-GB"/>
          </a:p>
        </p:txBody>
      </p:sp>
      <p:sp>
        <p:nvSpPr>
          <p:cNvPr id="6" name="Footer Placeholder 5"/>
          <p:cNvSpPr>
            <a:spLocks noGrp="1"/>
          </p:cNvSpPr>
          <p:nvPr>
            <p:ph type="ftr" sz="quarter" idx="11"/>
          </p:nvPr>
        </p:nvSpPr>
        <p:spPr/>
        <p:txBody>
          <a:bodyPr/>
          <a:lstStyle/>
          <a:p>
            <a:r>
              <a:rPr lang="he-IL"/>
              <a:t>כל הזכויות שמורות לשי קרן ©️</a:t>
            </a:r>
            <a:endParaRPr lang="en-GB"/>
          </a:p>
        </p:txBody>
      </p:sp>
      <p:sp>
        <p:nvSpPr>
          <p:cNvPr id="7" name="Slide Number Placeholder 6"/>
          <p:cNvSpPr>
            <a:spLocks noGrp="1"/>
          </p:cNvSpPr>
          <p:nvPr>
            <p:ph type="sldNum" sz="quarter" idx="12"/>
          </p:nvPr>
        </p:nvSpPr>
        <p:spPr/>
        <p:txBody>
          <a:bodyPr/>
          <a:lstStyle/>
          <a:p>
            <a:fld id="{A01665C5-EE8B-43DD-999B-301EF8E3149C}" type="slidenum">
              <a:rPr lang="en-GB" smtClean="0"/>
              <a:t>‹#›</a:t>
            </a:fld>
            <a:endParaRPr lang="en-GB"/>
          </a:p>
        </p:txBody>
      </p:sp>
    </p:spTree>
    <p:extLst>
      <p:ext uri="{BB962C8B-B14F-4D97-AF65-F5344CB8AC3E}">
        <p14:creationId xmlns:p14="http://schemas.microsoft.com/office/powerpoint/2010/main" val="952001864"/>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2.pn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63FDC29-09B9-4465-9455-E2E394D9EA02}" type="datetime1">
              <a:rPr lang="en-GB" smtClean="0"/>
              <a:t>16/04/2024</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r">
              <a:defRPr sz="1050" cap="all" baseline="0">
                <a:solidFill>
                  <a:schemeClr val="tx1">
                    <a:tint val="75000"/>
                  </a:schemeClr>
                </a:solidFill>
              </a:defRPr>
            </a:lvl1pPr>
          </a:lstStyle>
          <a:p>
            <a:r>
              <a:rPr lang="he-IL"/>
              <a:t>כל הזכויות שמורות לשי קרן ©️</a:t>
            </a:r>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01665C5-EE8B-43DD-999B-301EF8E3149C}" type="slidenum">
              <a:rPr lang="en-GB" smtClean="0"/>
              <a:t>‹#›</a:t>
            </a:fld>
            <a:endParaRPr lang="en-GB"/>
          </a:p>
        </p:txBody>
      </p:sp>
    </p:spTree>
    <p:extLst>
      <p:ext uri="{BB962C8B-B14F-4D97-AF65-F5344CB8AC3E}">
        <p14:creationId xmlns:p14="http://schemas.microsoft.com/office/powerpoint/2010/main" val="410691920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ransition spd="slow">
    <p:wipe dir="r"/>
  </p:transition>
  <p:hf sldNum="0" hdr="0" dt="0"/>
  <p:txStyles>
    <p:titleStyle>
      <a:lvl1pPr algn="r" defTabSz="914400" rtl="1"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GB"/>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GB"/>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7FFDF0BA-B1BC-4D10-934F-0AF25978D461}" type="datetime1">
              <a:rPr lang="en-GB" smtClean="0"/>
              <a:t>16/04/2024</a:t>
            </a:fld>
            <a:endParaRPr lang="en-GB"/>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r>
              <a:rPr lang="he-IL"/>
              <a:t>כל הזכויות שמורות לשי קרן ©️</a:t>
            </a:r>
            <a:endParaRPr lang="en-GB"/>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A01665C5-EE8B-43DD-999B-301EF8E3149C}" type="slidenum">
              <a:rPr lang="en-GB" smtClean="0"/>
              <a:t>‹#›</a:t>
            </a:fld>
            <a:endParaRPr lang="en-GB"/>
          </a:p>
        </p:txBody>
      </p:sp>
    </p:spTree>
    <p:extLst>
      <p:ext uri="{BB962C8B-B14F-4D97-AF65-F5344CB8AC3E}">
        <p14:creationId xmlns:p14="http://schemas.microsoft.com/office/powerpoint/2010/main" val="41128497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wipe dir="r"/>
  </p:transition>
  <p:hf sldNum="0" hdr="0" dt="0"/>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BA11B3F-BB33-4670-80DB-AE2694942D95}" type="datetime1">
              <a:rPr lang="en-GB" smtClean="0"/>
              <a:t>16/04/2024</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he-IL"/>
              <a:t>כל הזכויות שמורות לשי קרן ©️</a:t>
            </a:r>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01665C5-EE8B-43DD-999B-301EF8E3149C}" type="slidenum">
              <a:rPr lang="en-GB" smtClean="0"/>
              <a:t>‹#›</a:t>
            </a:fld>
            <a:endParaRPr lang="en-GB"/>
          </a:p>
        </p:txBody>
      </p:sp>
    </p:spTree>
    <p:extLst>
      <p:ext uri="{BB962C8B-B14F-4D97-AF65-F5344CB8AC3E}">
        <p14:creationId xmlns:p14="http://schemas.microsoft.com/office/powerpoint/2010/main" val="3460357369"/>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ransition spd="slow">
    <p:wipe dir="r"/>
  </p:transition>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pPr algn="ctr" rtl="1"/>
            <a:r>
              <a:rPr lang="he-IL" dirty="0">
                <a:latin typeface="Arial" panose="020B0604020202020204" pitchFamily="34" charset="0"/>
                <a:cs typeface="Arial" panose="020B0604020202020204" pitchFamily="34" charset="0"/>
              </a:rPr>
              <a:t>פרויקט </a:t>
            </a:r>
            <a:r>
              <a:rPr lang="en-US" dirty="0">
                <a:latin typeface="Arial" panose="020B0604020202020204" pitchFamily="34" charset="0"/>
                <a:cs typeface="Arial" panose="020B0604020202020204" pitchFamily="34" charset="0"/>
              </a:rPr>
              <a:t>DATAWALLET</a:t>
            </a:r>
            <a:endParaRPr lang="en-GB" dirty="0">
              <a:latin typeface="Arial" panose="020B0604020202020204" pitchFamily="34" charset="0"/>
              <a:cs typeface="Arial" panose="020B0604020202020204" pitchFamily="34" charset="0"/>
            </a:endParaRPr>
          </a:p>
        </p:txBody>
      </p:sp>
      <p:sp>
        <p:nvSpPr>
          <p:cNvPr id="4" name="כותרת 1"/>
          <p:cNvSpPr txBox="1">
            <a:spLocks/>
          </p:cNvSpPr>
          <p:nvPr/>
        </p:nvSpPr>
        <p:spPr>
          <a:xfrm>
            <a:off x="140933" y="1306667"/>
            <a:ext cx="3909134" cy="988705"/>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endParaRPr lang="en-GB" dirty="0"/>
          </a:p>
        </p:txBody>
      </p:sp>
      <p:sp>
        <p:nvSpPr>
          <p:cNvPr id="5" name="כותרת משנה 2"/>
          <p:cNvSpPr txBox="1">
            <a:spLocks/>
          </p:cNvSpPr>
          <p:nvPr/>
        </p:nvSpPr>
        <p:spPr>
          <a:xfrm>
            <a:off x="1155946" y="2295372"/>
            <a:ext cx="1879107" cy="1351702"/>
          </a:xfrm>
          <a:prstGeom prst="rect">
            <a:avLst/>
          </a:prstGeom>
        </p:spPr>
        <p:txBody>
          <a:bodyPr vert="horz" lIns="91440" tIns="45720" rIns="91440" bIns="45720" rtlCol="1">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dirty="0"/>
          </a:p>
        </p:txBody>
      </p:sp>
      <p:sp>
        <p:nvSpPr>
          <p:cNvPr id="3" name="מציין מיקום של כותרת תחתונה 2">
            <a:extLst>
              <a:ext uri="{FF2B5EF4-FFF2-40B4-BE49-F238E27FC236}">
                <a16:creationId xmlns:a16="http://schemas.microsoft.com/office/drawing/2014/main" id="{7608EEE1-F967-9BC6-54C9-8B081AFEE869}"/>
              </a:ext>
            </a:extLst>
          </p:cNvPr>
          <p:cNvSpPr>
            <a:spLocks noGrp="1"/>
          </p:cNvSpPr>
          <p:nvPr>
            <p:ph type="ftr" sz="quarter" idx="11"/>
          </p:nvPr>
        </p:nvSpPr>
        <p:spPr>
          <a:xfrm>
            <a:off x="10296144" y="6361177"/>
            <a:ext cx="1895856" cy="365125"/>
          </a:xfrm>
        </p:spPr>
        <p:txBody>
          <a:bodyPr/>
          <a:lstStyle/>
          <a:p>
            <a:pPr algn="r"/>
            <a:r>
              <a:rPr lang="he-IL" dirty="0"/>
              <a:t>כל הזכויות שמורות לשי קרן ©️</a:t>
            </a:r>
            <a:endParaRPr lang="en-GB" dirty="0"/>
          </a:p>
        </p:txBody>
      </p:sp>
    </p:spTree>
    <p:extLst>
      <p:ext uri="{BB962C8B-B14F-4D97-AF65-F5344CB8AC3E}">
        <p14:creationId xmlns:p14="http://schemas.microsoft.com/office/powerpoint/2010/main" val="27753441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068686" y="374510"/>
            <a:ext cx="2970326" cy="635679"/>
          </a:xfrm>
        </p:spPr>
        <p:txBody>
          <a:bodyPr/>
          <a:lstStyle/>
          <a:p>
            <a:r>
              <a:rPr lang="he-IL" dirty="0"/>
              <a:t>תהליך </a:t>
            </a:r>
            <a:r>
              <a:rPr lang="en-US" dirty="0"/>
              <a:t>sign up</a:t>
            </a:r>
            <a:endParaRPr lang="en-GB" dirty="0"/>
          </a:p>
        </p:txBody>
      </p:sp>
      <p:pic>
        <p:nvPicPr>
          <p:cNvPr id="4" name="תמונה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394" y="1476209"/>
            <a:ext cx="1735937" cy="1211853"/>
          </a:xfrm>
          <a:prstGeom prst="rect">
            <a:avLst/>
          </a:prstGeom>
        </p:spPr>
      </p:pic>
      <p:pic>
        <p:nvPicPr>
          <p:cNvPr id="5" name="תמונה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5307" y="1359917"/>
            <a:ext cx="1659008" cy="1211853"/>
          </a:xfrm>
          <a:prstGeom prst="rect">
            <a:avLst/>
          </a:prstGeom>
        </p:spPr>
      </p:pic>
      <p:pic>
        <p:nvPicPr>
          <p:cNvPr id="6" name="תמונה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75650" y="1475218"/>
            <a:ext cx="1126725" cy="1212844"/>
          </a:xfrm>
          <a:prstGeom prst="rect">
            <a:avLst/>
          </a:prstGeom>
        </p:spPr>
      </p:pic>
      <p:cxnSp>
        <p:nvCxnSpPr>
          <p:cNvPr id="17" name="מחבר ישר 16"/>
          <p:cNvCxnSpPr/>
          <p:nvPr/>
        </p:nvCxnSpPr>
        <p:spPr>
          <a:xfrm>
            <a:off x="8443052" y="1472444"/>
            <a:ext cx="53788" cy="5385556"/>
          </a:xfrm>
          <a:prstGeom prst="line">
            <a:avLst/>
          </a:prstGeom>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10475650" y="2503395"/>
            <a:ext cx="1126725" cy="369332"/>
          </a:xfrm>
          <a:prstGeom prst="rect">
            <a:avLst/>
          </a:prstGeom>
          <a:noFill/>
        </p:spPr>
        <p:txBody>
          <a:bodyPr wrap="square" rtlCol="0">
            <a:spAutoFit/>
          </a:bodyPr>
          <a:lstStyle/>
          <a:p>
            <a:r>
              <a:rPr lang="he-IL" dirty="0"/>
              <a:t>בית חולים</a:t>
            </a:r>
            <a:endParaRPr lang="en-GB" dirty="0"/>
          </a:p>
        </p:txBody>
      </p:sp>
      <p:sp>
        <p:nvSpPr>
          <p:cNvPr id="8" name="TextBox 7"/>
          <p:cNvSpPr txBox="1"/>
          <p:nvPr/>
        </p:nvSpPr>
        <p:spPr>
          <a:xfrm>
            <a:off x="5668381" y="2503395"/>
            <a:ext cx="1659008" cy="369332"/>
          </a:xfrm>
          <a:prstGeom prst="rect">
            <a:avLst/>
          </a:prstGeom>
          <a:noFill/>
        </p:spPr>
        <p:txBody>
          <a:bodyPr wrap="square" rtlCol="0">
            <a:spAutoFit/>
          </a:bodyPr>
          <a:lstStyle/>
          <a:p>
            <a:pPr algn="ctr"/>
            <a:r>
              <a:rPr lang="he-IL" dirty="0"/>
              <a:t>שרת</a:t>
            </a:r>
            <a:endParaRPr lang="en-GB" dirty="0"/>
          </a:p>
        </p:txBody>
      </p:sp>
      <p:sp>
        <p:nvSpPr>
          <p:cNvPr id="9" name="TextBox 8"/>
          <p:cNvSpPr txBox="1"/>
          <p:nvPr/>
        </p:nvSpPr>
        <p:spPr>
          <a:xfrm>
            <a:off x="485609" y="2688061"/>
            <a:ext cx="1735937" cy="369332"/>
          </a:xfrm>
          <a:prstGeom prst="rect">
            <a:avLst/>
          </a:prstGeom>
          <a:noFill/>
        </p:spPr>
        <p:txBody>
          <a:bodyPr wrap="square" rtlCol="0">
            <a:spAutoFit/>
          </a:bodyPr>
          <a:lstStyle/>
          <a:p>
            <a:pPr algn="ctr"/>
            <a:r>
              <a:rPr lang="he-IL" dirty="0"/>
              <a:t>לקוח\מטופל</a:t>
            </a:r>
            <a:endParaRPr lang="en-GB" dirty="0"/>
          </a:p>
        </p:txBody>
      </p:sp>
      <p:pic>
        <p:nvPicPr>
          <p:cNvPr id="10" name="תמונה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8103052">
            <a:off x="9841818" y="1622484"/>
            <a:ext cx="686721" cy="686721"/>
          </a:xfrm>
          <a:prstGeom prst="rect">
            <a:avLst/>
          </a:prstGeom>
        </p:spPr>
      </p:pic>
      <p:sp>
        <p:nvSpPr>
          <p:cNvPr id="14" name="מלבן 13"/>
          <p:cNvSpPr/>
          <p:nvPr/>
        </p:nvSpPr>
        <p:spPr>
          <a:xfrm>
            <a:off x="6937968" y="3234895"/>
            <a:ext cx="602428" cy="430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ת"ז</a:t>
            </a:r>
            <a:endParaRPr lang="en-GB" dirty="0"/>
          </a:p>
        </p:txBody>
      </p:sp>
      <p:pic>
        <p:nvPicPr>
          <p:cNvPr id="11" name="תמונה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8103052">
            <a:off x="2102282" y="1614670"/>
            <a:ext cx="686721" cy="686721"/>
          </a:xfrm>
          <a:prstGeom prst="rect">
            <a:avLst/>
          </a:prstGeom>
        </p:spPr>
      </p:pic>
      <p:cxnSp>
        <p:nvCxnSpPr>
          <p:cNvPr id="18" name="מחבר ישר 17"/>
          <p:cNvCxnSpPr/>
          <p:nvPr/>
        </p:nvCxnSpPr>
        <p:spPr>
          <a:xfrm>
            <a:off x="4345802" y="1472444"/>
            <a:ext cx="16137" cy="5385556"/>
          </a:xfrm>
          <a:prstGeom prst="line">
            <a:avLst/>
          </a:prstGeom>
        </p:spPr>
        <p:style>
          <a:lnRef idx="3">
            <a:schemeClr val="dk1"/>
          </a:lnRef>
          <a:fillRef idx="0">
            <a:schemeClr val="dk1"/>
          </a:fillRef>
          <a:effectRef idx="2">
            <a:schemeClr val="dk1"/>
          </a:effectRef>
          <a:fontRef idx="minor">
            <a:schemeClr val="tx1"/>
          </a:fontRef>
        </p:style>
      </p:cxnSp>
      <p:sp>
        <p:nvSpPr>
          <p:cNvPr id="12" name="מלבן 11"/>
          <p:cNvSpPr/>
          <p:nvPr/>
        </p:nvSpPr>
        <p:spPr>
          <a:xfrm>
            <a:off x="731005" y="3057393"/>
            <a:ext cx="1245143" cy="136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שם</a:t>
            </a:r>
          </a:p>
          <a:p>
            <a:pPr algn="ctr"/>
            <a:r>
              <a:rPr lang="he-IL" dirty="0"/>
              <a:t>ת"ז</a:t>
            </a:r>
          </a:p>
          <a:p>
            <a:pPr algn="ctr"/>
            <a:r>
              <a:rPr lang="he-IL" dirty="0"/>
              <a:t>מס' טלפון</a:t>
            </a:r>
          </a:p>
          <a:p>
            <a:pPr algn="ctr"/>
            <a:r>
              <a:rPr lang="he-IL" dirty="0"/>
              <a:t>מייל</a:t>
            </a:r>
          </a:p>
          <a:p>
            <a:pPr algn="ctr"/>
            <a:r>
              <a:rPr lang="he-IL" dirty="0"/>
              <a:t>ב"ח</a:t>
            </a:r>
          </a:p>
        </p:txBody>
      </p:sp>
      <p:sp>
        <p:nvSpPr>
          <p:cNvPr id="13" name="מלבן עם פינות אלכסוניות חתוכות 12"/>
          <p:cNvSpPr/>
          <p:nvPr/>
        </p:nvSpPr>
        <p:spPr>
          <a:xfrm>
            <a:off x="731005" y="4421393"/>
            <a:ext cx="10871370" cy="494852"/>
          </a:xfrm>
          <a:prstGeom prst="snip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ECC key exchange</a:t>
            </a:r>
            <a:endParaRPr lang="en-GB" dirty="0"/>
          </a:p>
        </p:txBody>
      </p:sp>
      <p:pic>
        <p:nvPicPr>
          <p:cNvPr id="15" name="תמונה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42849" y="5064631"/>
            <a:ext cx="792666" cy="860213"/>
          </a:xfrm>
          <a:prstGeom prst="rect">
            <a:avLst/>
          </a:prstGeom>
        </p:spPr>
      </p:pic>
      <p:pic>
        <p:nvPicPr>
          <p:cNvPr id="16" name="תמונה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9194" y="5143356"/>
            <a:ext cx="860213" cy="860213"/>
          </a:xfrm>
          <a:prstGeom prst="rect">
            <a:avLst/>
          </a:prstGeom>
        </p:spPr>
      </p:pic>
      <p:sp>
        <p:nvSpPr>
          <p:cNvPr id="23" name="מלבן 22"/>
          <p:cNvSpPr/>
          <p:nvPr/>
        </p:nvSpPr>
        <p:spPr>
          <a:xfrm>
            <a:off x="3309252" y="1531381"/>
            <a:ext cx="796066" cy="456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סיסמה</a:t>
            </a:r>
            <a:endParaRPr lang="en-GB" dirty="0"/>
          </a:p>
        </p:txBody>
      </p:sp>
      <p:pic>
        <p:nvPicPr>
          <p:cNvPr id="24" name="תמונה 23"/>
          <p:cNvPicPr>
            <a:picLocks noChangeAspect="1"/>
          </p:cNvPicPr>
          <p:nvPr/>
        </p:nvPicPr>
        <p:blipFill>
          <a:blip r:embed="rId8"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45396" y="1519965"/>
            <a:ext cx="860213" cy="860213"/>
          </a:xfrm>
          <a:prstGeom prst="rect">
            <a:avLst/>
          </a:prstGeom>
        </p:spPr>
      </p:pic>
      <p:sp>
        <p:nvSpPr>
          <p:cNvPr id="25" name="TextBox 24"/>
          <p:cNvSpPr txBox="1"/>
          <p:nvPr/>
        </p:nvSpPr>
        <p:spPr>
          <a:xfrm>
            <a:off x="5337517" y="5064631"/>
            <a:ext cx="1310709" cy="646331"/>
          </a:xfrm>
          <a:prstGeom prst="rect">
            <a:avLst/>
          </a:prstGeom>
          <a:noFill/>
        </p:spPr>
        <p:txBody>
          <a:bodyPr wrap="square" rtlCol="0">
            <a:spAutoFit/>
          </a:bodyPr>
          <a:lstStyle/>
          <a:p>
            <a:r>
              <a:rPr lang="he-IL" dirty="0"/>
              <a:t>מסר פשוט כמו "שלום"</a:t>
            </a:r>
            <a:endParaRPr lang="en-GB" dirty="0"/>
          </a:p>
        </p:txBody>
      </p:sp>
      <p:sp>
        <p:nvSpPr>
          <p:cNvPr id="19" name="מציין מיקום של כותרת תחתונה 2">
            <a:extLst>
              <a:ext uri="{FF2B5EF4-FFF2-40B4-BE49-F238E27FC236}">
                <a16:creationId xmlns:a16="http://schemas.microsoft.com/office/drawing/2014/main" id="{C263A0A0-C2E8-1319-9C38-FE63E4A8D696}"/>
              </a:ext>
            </a:extLst>
          </p:cNvPr>
          <p:cNvSpPr txBox="1">
            <a:spLocks/>
          </p:cNvSpPr>
          <p:nvPr/>
        </p:nvSpPr>
        <p:spPr>
          <a:xfrm>
            <a:off x="10186416" y="6361177"/>
            <a:ext cx="2005584" cy="365125"/>
          </a:xfrm>
          <a:prstGeom prst="rect">
            <a:avLst/>
          </a:prstGeom>
        </p:spPr>
        <p:txBody>
          <a:bodyPr vert="horz" lIns="91440" tIns="45720" rIns="91440" bIns="45720" rtlCol="1" anchor="ctr"/>
          <a:lstStyle>
            <a:defPPr>
              <a:defRPr lang="en-US"/>
            </a:defPPr>
            <a:lvl1pPr marL="0" algn="ct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r"/>
            <a:r>
              <a:rPr lang="he-IL" dirty="0"/>
              <a:t>כל הזכויות שמורות לשי קרן ©️</a:t>
            </a:r>
            <a:endParaRPr lang="en-GB" dirty="0"/>
          </a:p>
        </p:txBody>
      </p:sp>
    </p:spTree>
    <p:extLst>
      <p:ext uri="{BB962C8B-B14F-4D97-AF65-F5344CB8AC3E}">
        <p14:creationId xmlns:p14="http://schemas.microsoft.com/office/powerpoint/2010/main" val="6691315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grpId="1" nodeType="clickEffect">
                                  <p:stCondLst>
                                    <p:cond delay="0"/>
                                  </p:stCondLst>
                                  <p:childTnLst>
                                    <p:animMotion origin="layout" path="M 2.5E-6 1.11111E-6 L 0.47317 -0.00116 " pathEditMode="relative" rAng="0" ptsTypes="AA">
                                      <p:cBhvr>
                                        <p:cTn id="11" dur="2000" fill="hold"/>
                                        <p:tgtEl>
                                          <p:spTgt spid="12"/>
                                        </p:tgtEl>
                                        <p:attrNameLst>
                                          <p:attrName>ppt_x</p:attrName>
                                          <p:attrName>ppt_y</p:attrName>
                                        </p:attrNameLst>
                                      </p:cBhvr>
                                      <p:rCtr x="23659" y="-69"/>
                                    </p:animMotion>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par>
                          <p:cTn id="15" fill="hold">
                            <p:stCondLst>
                              <p:cond delay="2000"/>
                            </p:stCondLst>
                            <p:childTnLst>
                              <p:par>
                                <p:cTn id="16" presetID="63" presetClass="path" presetSubtype="0" accel="50000" decel="50000" fill="hold" grpId="1" nodeType="afterEffect">
                                  <p:stCondLst>
                                    <p:cond delay="0"/>
                                  </p:stCondLst>
                                  <p:childTnLst>
                                    <p:animMotion origin="layout" path="M 1.11022E-16 7.40741E-7 L 0.31172 -0.0007 " pathEditMode="relative" rAng="0" ptsTypes="AA">
                                      <p:cBhvr>
                                        <p:cTn id="17" dur="2000" fill="hold"/>
                                        <p:tgtEl>
                                          <p:spTgt spid="14"/>
                                        </p:tgtEl>
                                        <p:attrNameLst>
                                          <p:attrName>ppt_x</p:attrName>
                                          <p:attrName>ppt_y</p:attrName>
                                        </p:attrNameLst>
                                      </p:cBhvr>
                                      <p:rCtr x="15586" y="-46"/>
                                    </p:animMotion>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35" presetClass="path" presetSubtype="0" accel="50000" decel="50000" fill="hold" nodeType="clickEffect">
                                  <p:stCondLst>
                                    <p:cond delay="0"/>
                                  </p:stCondLst>
                                  <p:childTnLst>
                                    <p:animMotion origin="layout" path="M 1.11022E-16 2.59259E-6 L -0.4888 0.00671 " pathEditMode="relative" rAng="0" ptsTypes="AA">
                                      <p:cBhvr>
                                        <p:cTn id="41" dur="2000" fill="hold"/>
                                        <p:tgtEl>
                                          <p:spTgt spid="15"/>
                                        </p:tgtEl>
                                        <p:attrNameLst>
                                          <p:attrName>ppt_x</p:attrName>
                                          <p:attrName>ppt_y</p:attrName>
                                        </p:attrNameLst>
                                      </p:cBhvr>
                                      <p:rCtr x="-24440" y="324"/>
                                    </p:animMotion>
                                  </p:childTnLst>
                                </p:cTn>
                              </p:par>
                              <p:par>
                                <p:cTn id="42" presetID="10" presetClass="exit" presetSubtype="0" fill="hold" grpId="1" nodeType="withEffect">
                                  <p:stCondLst>
                                    <p:cond delay="0"/>
                                  </p:stCondLst>
                                  <p:childTnLst>
                                    <p:animEffect transition="out" filter="fade">
                                      <p:cBhvr>
                                        <p:cTn id="43" dur="500"/>
                                        <p:tgtEl>
                                          <p:spTgt spid="25"/>
                                        </p:tgtEl>
                                      </p:cBhvr>
                                    </p:animEffect>
                                    <p:set>
                                      <p:cBhvr>
                                        <p:cTn id="44" dur="1" fill="hold">
                                          <p:stCondLst>
                                            <p:cond delay="499"/>
                                          </p:stCondLst>
                                        </p:cTn>
                                        <p:tgtEl>
                                          <p:spTgt spid="25"/>
                                        </p:tgtEl>
                                        <p:attrNameLst>
                                          <p:attrName>style.visibility</p:attrName>
                                        </p:attrNameLst>
                                      </p:cBhvr>
                                      <p:to>
                                        <p:strVal val="hidden"/>
                                      </p:to>
                                    </p:set>
                                  </p:childTnLst>
                                </p:cTn>
                              </p:par>
                            </p:childTnLst>
                          </p:cTn>
                        </p:par>
                        <p:par>
                          <p:cTn id="45" fill="hold">
                            <p:stCondLst>
                              <p:cond delay="2000"/>
                            </p:stCondLst>
                            <p:childTnLst>
                              <p:par>
                                <p:cTn id="46" presetID="10" presetClass="exit" presetSubtype="0" fill="hold" nodeType="afterEffect">
                                  <p:stCondLst>
                                    <p:cond delay="0"/>
                                  </p:stCondLst>
                                  <p:childTnLst>
                                    <p:animEffect transition="out" filter="fade">
                                      <p:cBhvr>
                                        <p:cTn id="47" dur="500"/>
                                        <p:tgtEl>
                                          <p:spTgt spid="15"/>
                                        </p:tgtEl>
                                      </p:cBhvr>
                                    </p:animEffect>
                                    <p:set>
                                      <p:cBhvr>
                                        <p:cTn id="48" dur="1" fill="hold">
                                          <p:stCondLst>
                                            <p:cond delay="499"/>
                                          </p:stCondLst>
                                        </p:cTn>
                                        <p:tgtEl>
                                          <p:spTgt spid="15"/>
                                        </p:tgtEl>
                                        <p:attrNameLst>
                                          <p:attrName>style.visibility</p:attrName>
                                        </p:attrNameLst>
                                      </p:cBhvr>
                                      <p:to>
                                        <p:strVal val="hidden"/>
                                      </p:to>
                                    </p:set>
                                  </p:childTnLst>
                                </p:cTn>
                              </p:par>
                              <p:par>
                                <p:cTn id="49" presetID="8" presetClass="emph" presetSubtype="0" fill="hold" nodeType="withEffect">
                                  <p:stCondLst>
                                    <p:cond delay="0"/>
                                  </p:stCondLst>
                                  <p:childTnLst>
                                    <p:animRot by="21600000">
                                      <p:cBhvr>
                                        <p:cTn id="50" dur="1000" fill="hold"/>
                                        <p:tgtEl>
                                          <p:spTgt spid="11"/>
                                        </p:tgtEl>
                                        <p:attrNameLst>
                                          <p:attrName>r</p:attrName>
                                        </p:attrNameLst>
                                      </p:cBhvr>
                                    </p:animRot>
                                  </p:childTnLst>
                                </p:cTn>
                              </p:par>
                              <p:par>
                                <p:cTn id="51" presetID="10"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63" presetClass="path" presetSubtype="0" accel="50000" decel="50000" fill="hold" nodeType="clickEffect">
                                  <p:stCondLst>
                                    <p:cond delay="0"/>
                                  </p:stCondLst>
                                  <p:childTnLst>
                                    <p:animMotion origin="layout" path="M 4.79167E-6 -1.48148E-6 L 0.4905 -0.01157 " pathEditMode="relative" rAng="0" ptsTypes="AA">
                                      <p:cBhvr>
                                        <p:cTn id="57" dur="2000" fill="hold"/>
                                        <p:tgtEl>
                                          <p:spTgt spid="16"/>
                                        </p:tgtEl>
                                        <p:attrNameLst>
                                          <p:attrName>ppt_x</p:attrName>
                                          <p:attrName>ppt_y</p:attrName>
                                        </p:attrNameLst>
                                      </p:cBhvr>
                                      <p:rCtr x="24479" y="-486"/>
                                    </p:animMotion>
                                  </p:childTnLst>
                                </p:cTn>
                              </p:par>
                            </p:childTnLst>
                          </p:cTn>
                        </p:par>
                      </p:childTnLst>
                    </p:cTn>
                  </p:par>
                  <p:par>
                    <p:cTn id="58" fill="hold">
                      <p:stCondLst>
                        <p:cond delay="indefinite"/>
                      </p:stCondLst>
                      <p:childTnLst>
                        <p:par>
                          <p:cTn id="59" fill="hold">
                            <p:stCondLst>
                              <p:cond delay="0"/>
                            </p:stCondLst>
                            <p:childTnLst>
                              <p:par>
                                <p:cTn id="60" presetID="42" presetClass="path" presetSubtype="0" accel="50000" decel="50000" fill="hold" nodeType="clickEffect">
                                  <p:stCondLst>
                                    <p:cond delay="0"/>
                                  </p:stCondLst>
                                  <p:childTnLst>
                                    <p:animMotion origin="layout" path="M 0.49049 -0.01157 L 0.55859 -0.31088 " pathEditMode="relative" rAng="0" ptsTypes="AA">
                                      <p:cBhvr>
                                        <p:cTn id="61" dur="2000" fill="hold"/>
                                        <p:tgtEl>
                                          <p:spTgt spid="16"/>
                                        </p:tgtEl>
                                        <p:attrNameLst>
                                          <p:attrName>ppt_x</p:attrName>
                                          <p:attrName>ppt_y</p:attrName>
                                        </p:attrNameLst>
                                      </p:cBhvr>
                                      <p:rCtr x="3398" y="-14977"/>
                                    </p:animMotion>
                                  </p:childTnLst>
                                </p:cTn>
                              </p:par>
                              <p:par>
                                <p:cTn id="62" presetID="10" presetClass="exit" presetSubtype="0" fill="hold" grpId="1" nodeType="withEffect">
                                  <p:stCondLst>
                                    <p:cond delay="0"/>
                                  </p:stCondLst>
                                  <p:childTnLst>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par>
                                <p:cTn id="65" presetID="42" presetClass="path" presetSubtype="0" accel="50000" decel="50000" fill="hold" nodeType="withEffect">
                                  <p:stCondLst>
                                    <p:cond delay="0"/>
                                  </p:stCondLst>
                                  <p:childTnLst>
                                    <p:animMotion origin="layout" path="M 3.33333E-6 -4.07407E-6 L 0.02382 0.21574 " pathEditMode="relative" rAng="0" ptsTypes="AA">
                                      <p:cBhvr>
                                        <p:cTn id="66" dur="2000" fill="hold"/>
                                        <p:tgtEl>
                                          <p:spTgt spid="10"/>
                                        </p:tgtEl>
                                        <p:attrNameLst>
                                          <p:attrName>ppt_x</p:attrName>
                                          <p:attrName>ppt_y</p:attrName>
                                        </p:attrNameLst>
                                      </p:cBhvr>
                                      <p:rCtr x="1185" y="10787"/>
                                    </p:animMotion>
                                  </p:childTnLst>
                                </p:cTn>
                              </p:par>
                            </p:childTnLst>
                          </p:cTn>
                        </p:par>
                      </p:childTnLst>
                    </p:cTn>
                  </p:par>
                  <p:par>
                    <p:cTn id="67" fill="hold">
                      <p:stCondLst>
                        <p:cond delay="indefinite"/>
                      </p:stCondLst>
                      <p:childTnLst>
                        <p:par>
                          <p:cTn id="68" fill="hold">
                            <p:stCondLst>
                              <p:cond delay="0"/>
                            </p:stCondLst>
                            <p:childTnLst>
                              <p:par>
                                <p:cTn id="69" presetID="53" presetClass="exit" presetSubtype="32" fill="hold" grpId="2" nodeType="clickEffect">
                                  <p:stCondLst>
                                    <p:cond delay="0"/>
                                  </p:stCondLst>
                                  <p:childTnLst>
                                    <p:anim calcmode="lin" valueType="num">
                                      <p:cBhvr>
                                        <p:cTn id="70" dur="500"/>
                                        <p:tgtEl>
                                          <p:spTgt spid="14"/>
                                        </p:tgtEl>
                                        <p:attrNameLst>
                                          <p:attrName>ppt_w</p:attrName>
                                        </p:attrNameLst>
                                      </p:cBhvr>
                                      <p:tavLst>
                                        <p:tav tm="0">
                                          <p:val>
                                            <p:strVal val="ppt_w"/>
                                          </p:val>
                                        </p:tav>
                                        <p:tav tm="100000">
                                          <p:val>
                                            <p:fltVal val="0"/>
                                          </p:val>
                                        </p:tav>
                                      </p:tavLst>
                                    </p:anim>
                                    <p:anim calcmode="lin" valueType="num">
                                      <p:cBhvr>
                                        <p:cTn id="71" dur="500"/>
                                        <p:tgtEl>
                                          <p:spTgt spid="14"/>
                                        </p:tgtEl>
                                        <p:attrNameLst>
                                          <p:attrName>ppt_h</p:attrName>
                                        </p:attrNameLst>
                                      </p:cBhvr>
                                      <p:tavLst>
                                        <p:tav tm="0">
                                          <p:val>
                                            <p:strVal val="ppt_h"/>
                                          </p:val>
                                        </p:tav>
                                        <p:tav tm="100000">
                                          <p:val>
                                            <p:fltVal val="0"/>
                                          </p:val>
                                        </p:tav>
                                      </p:tavLst>
                                    </p:anim>
                                    <p:animEffect transition="out" filter="fade">
                                      <p:cBhvr>
                                        <p:cTn id="72" dur="500"/>
                                        <p:tgtEl>
                                          <p:spTgt spid="14"/>
                                        </p:tgtEl>
                                      </p:cBhvr>
                                    </p:animEffect>
                                    <p:set>
                                      <p:cBhvr>
                                        <p:cTn id="73" dur="1" fill="hold">
                                          <p:stCondLst>
                                            <p:cond delay="499"/>
                                          </p:stCondLst>
                                        </p:cTn>
                                        <p:tgtEl>
                                          <p:spTgt spid="14"/>
                                        </p:tgtEl>
                                        <p:attrNameLst>
                                          <p:attrName>style.visibility</p:attrName>
                                        </p:attrNameLst>
                                      </p:cBhvr>
                                      <p:to>
                                        <p:strVal val="hidden"/>
                                      </p:to>
                                    </p:set>
                                  </p:childTnLst>
                                </p:cTn>
                              </p:par>
                              <p:par>
                                <p:cTn id="74" presetID="53" presetClass="exit" presetSubtype="32" fill="hold" nodeType="withEffect">
                                  <p:stCondLst>
                                    <p:cond delay="0"/>
                                  </p:stCondLst>
                                  <p:childTnLst>
                                    <p:anim calcmode="lin" valueType="num">
                                      <p:cBhvr>
                                        <p:cTn id="75" dur="500"/>
                                        <p:tgtEl>
                                          <p:spTgt spid="10"/>
                                        </p:tgtEl>
                                        <p:attrNameLst>
                                          <p:attrName>ppt_w</p:attrName>
                                        </p:attrNameLst>
                                      </p:cBhvr>
                                      <p:tavLst>
                                        <p:tav tm="0">
                                          <p:val>
                                            <p:strVal val="ppt_w"/>
                                          </p:val>
                                        </p:tav>
                                        <p:tav tm="100000">
                                          <p:val>
                                            <p:fltVal val="0"/>
                                          </p:val>
                                        </p:tav>
                                      </p:tavLst>
                                    </p:anim>
                                    <p:anim calcmode="lin" valueType="num">
                                      <p:cBhvr>
                                        <p:cTn id="76" dur="500"/>
                                        <p:tgtEl>
                                          <p:spTgt spid="10"/>
                                        </p:tgtEl>
                                        <p:attrNameLst>
                                          <p:attrName>ppt_h</p:attrName>
                                        </p:attrNameLst>
                                      </p:cBhvr>
                                      <p:tavLst>
                                        <p:tav tm="0">
                                          <p:val>
                                            <p:strVal val="ppt_h"/>
                                          </p:val>
                                        </p:tav>
                                        <p:tav tm="100000">
                                          <p:val>
                                            <p:fltVal val="0"/>
                                          </p:val>
                                        </p:tav>
                                      </p:tavLst>
                                    </p:anim>
                                    <p:animEffect transition="out" filter="fade">
                                      <p:cBhvr>
                                        <p:cTn id="77" dur="500"/>
                                        <p:tgtEl>
                                          <p:spTgt spid="10"/>
                                        </p:tgtEl>
                                      </p:cBhvr>
                                    </p:animEffect>
                                    <p:set>
                                      <p:cBhvr>
                                        <p:cTn id="78" dur="1" fill="hold">
                                          <p:stCondLst>
                                            <p:cond delay="499"/>
                                          </p:stCondLst>
                                        </p:cTn>
                                        <p:tgtEl>
                                          <p:spTgt spid="10"/>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500"/>
                                        <p:tgtEl>
                                          <p:spTgt spid="2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11"/>
                                        </p:tgtEl>
                                      </p:cBhvr>
                                    </p:animEffect>
                                    <p:set>
                                      <p:cBhvr>
                                        <p:cTn id="88" dur="1" fill="hold">
                                          <p:stCondLst>
                                            <p:cond delay="499"/>
                                          </p:stCondLst>
                                        </p:cTn>
                                        <p:tgtEl>
                                          <p:spTgt spid="11"/>
                                        </p:tgtEl>
                                        <p:attrNameLst>
                                          <p:attrName>style.visibility</p:attrName>
                                        </p:attrNameLst>
                                      </p:cBhvr>
                                      <p:to>
                                        <p:strVal val="hidden"/>
                                      </p:to>
                                    </p:set>
                                  </p:childTnLst>
                                </p:cTn>
                              </p:par>
                              <p:par>
                                <p:cTn id="89" presetID="8" presetClass="emph" presetSubtype="0" fill="hold" grpId="1" nodeType="withEffect">
                                  <p:stCondLst>
                                    <p:cond delay="0"/>
                                  </p:stCondLst>
                                  <p:childTnLst>
                                    <p:animRot by="21600000">
                                      <p:cBhvr>
                                        <p:cTn id="90" dur="1000" fill="hold"/>
                                        <p:tgtEl>
                                          <p:spTgt spid="23"/>
                                        </p:tgtEl>
                                        <p:attrNameLst>
                                          <p:attrName>r</p:attrName>
                                        </p:attrNameLst>
                                      </p:cBhvr>
                                    </p:animRot>
                                  </p:childTnLst>
                                </p:cTn>
                              </p:par>
                              <p:par>
                                <p:cTn id="91" presetID="10" presetClass="entr" presetSubtype="0" fill="hold" nodeType="with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fade">
                                      <p:cBhvr>
                                        <p:cTn id="93" dur="500"/>
                                        <p:tgtEl>
                                          <p:spTgt spid="24"/>
                                        </p:tgtEl>
                                      </p:cBhvr>
                                    </p:animEffect>
                                  </p:childTnLst>
                                </p:cTn>
                              </p:par>
                            </p:childTnLst>
                          </p:cTn>
                        </p:par>
                      </p:childTnLst>
                    </p:cTn>
                  </p:par>
                  <p:par>
                    <p:cTn id="94" fill="hold">
                      <p:stCondLst>
                        <p:cond delay="indefinite"/>
                      </p:stCondLst>
                      <p:childTnLst>
                        <p:par>
                          <p:cTn id="95" fill="hold">
                            <p:stCondLst>
                              <p:cond delay="0"/>
                            </p:stCondLst>
                            <p:childTnLst>
                              <p:par>
                                <p:cTn id="96" presetID="42" presetClass="path" presetSubtype="0" accel="50000" decel="50000" fill="hold" nodeType="clickEffect">
                                  <p:stCondLst>
                                    <p:cond delay="0"/>
                                  </p:stCondLst>
                                  <p:childTnLst>
                                    <p:animMotion origin="layout" path="M -4.79167E-6 7.40741E-7 L 0.3043 0.21921 " pathEditMode="relative" rAng="0" ptsTypes="AA">
                                      <p:cBhvr>
                                        <p:cTn id="97" dur="2000" fill="hold"/>
                                        <p:tgtEl>
                                          <p:spTgt spid="24"/>
                                        </p:tgtEl>
                                        <p:attrNameLst>
                                          <p:attrName>ppt_x</p:attrName>
                                          <p:attrName>ppt_y</p:attrName>
                                        </p:attrNameLst>
                                      </p:cBhvr>
                                      <p:rCtr x="15208" y="10949"/>
                                    </p:animMotion>
                                  </p:childTnLst>
                                </p:cTn>
                              </p:par>
                            </p:childTnLst>
                          </p:cTn>
                        </p:par>
                      </p:childTnLst>
                    </p:cTn>
                  </p:par>
                  <p:par>
                    <p:cTn id="98" fill="hold">
                      <p:stCondLst>
                        <p:cond delay="indefinite"/>
                      </p:stCondLst>
                      <p:childTnLst>
                        <p:par>
                          <p:cTn id="99" fill="hold">
                            <p:stCondLst>
                              <p:cond delay="0"/>
                            </p:stCondLst>
                            <p:childTnLst>
                              <p:par>
                                <p:cTn id="100" presetID="53" presetClass="exit" presetSubtype="32" fill="hold" grpId="2" nodeType="clickEffect">
                                  <p:stCondLst>
                                    <p:cond delay="0"/>
                                  </p:stCondLst>
                                  <p:childTnLst>
                                    <p:anim calcmode="lin" valueType="num">
                                      <p:cBhvr>
                                        <p:cTn id="101" dur="500"/>
                                        <p:tgtEl>
                                          <p:spTgt spid="12"/>
                                        </p:tgtEl>
                                        <p:attrNameLst>
                                          <p:attrName>ppt_w</p:attrName>
                                        </p:attrNameLst>
                                      </p:cBhvr>
                                      <p:tavLst>
                                        <p:tav tm="0">
                                          <p:val>
                                            <p:strVal val="ppt_w"/>
                                          </p:val>
                                        </p:tav>
                                        <p:tav tm="100000">
                                          <p:val>
                                            <p:fltVal val="0"/>
                                          </p:val>
                                        </p:tav>
                                      </p:tavLst>
                                    </p:anim>
                                    <p:anim calcmode="lin" valueType="num">
                                      <p:cBhvr>
                                        <p:cTn id="102" dur="500"/>
                                        <p:tgtEl>
                                          <p:spTgt spid="12"/>
                                        </p:tgtEl>
                                        <p:attrNameLst>
                                          <p:attrName>ppt_h</p:attrName>
                                        </p:attrNameLst>
                                      </p:cBhvr>
                                      <p:tavLst>
                                        <p:tav tm="0">
                                          <p:val>
                                            <p:strVal val="ppt_h"/>
                                          </p:val>
                                        </p:tav>
                                        <p:tav tm="100000">
                                          <p:val>
                                            <p:fltVal val="0"/>
                                          </p:val>
                                        </p:tav>
                                      </p:tavLst>
                                    </p:anim>
                                    <p:animEffect transition="out" filter="fade">
                                      <p:cBhvr>
                                        <p:cTn id="103" dur="500"/>
                                        <p:tgtEl>
                                          <p:spTgt spid="12"/>
                                        </p:tgtEl>
                                      </p:cBhvr>
                                    </p:animEffect>
                                    <p:set>
                                      <p:cBhvr>
                                        <p:cTn id="104" dur="1" fill="hold">
                                          <p:stCondLst>
                                            <p:cond delay="499"/>
                                          </p:stCondLst>
                                        </p:cTn>
                                        <p:tgtEl>
                                          <p:spTgt spid="12"/>
                                        </p:tgtEl>
                                        <p:attrNameLst>
                                          <p:attrName>style.visibility</p:attrName>
                                        </p:attrNameLst>
                                      </p:cBhvr>
                                      <p:to>
                                        <p:strVal val="hidden"/>
                                      </p:to>
                                    </p:set>
                                  </p:childTnLst>
                                </p:cTn>
                              </p:par>
                              <p:par>
                                <p:cTn id="105" presetID="53" presetClass="exit" presetSubtype="32" fill="hold" nodeType="withEffect">
                                  <p:stCondLst>
                                    <p:cond delay="0"/>
                                  </p:stCondLst>
                                  <p:childTnLst>
                                    <p:anim calcmode="lin" valueType="num">
                                      <p:cBhvr>
                                        <p:cTn id="106" dur="500"/>
                                        <p:tgtEl>
                                          <p:spTgt spid="16"/>
                                        </p:tgtEl>
                                        <p:attrNameLst>
                                          <p:attrName>ppt_w</p:attrName>
                                        </p:attrNameLst>
                                      </p:cBhvr>
                                      <p:tavLst>
                                        <p:tav tm="0">
                                          <p:val>
                                            <p:strVal val="ppt_w"/>
                                          </p:val>
                                        </p:tav>
                                        <p:tav tm="100000">
                                          <p:val>
                                            <p:fltVal val="0"/>
                                          </p:val>
                                        </p:tav>
                                      </p:tavLst>
                                    </p:anim>
                                    <p:anim calcmode="lin" valueType="num">
                                      <p:cBhvr>
                                        <p:cTn id="107" dur="500"/>
                                        <p:tgtEl>
                                          <p:spTgt spid="16"/>
                                        </p:tgtEl>
                                        <p:attrNameLst>
                                          <p:attrName>ppt_h</p:attrName>
                                        </p:attrNameLst>
                                      </p:cBhvr>
                                      <p:tavLst>
                                        <p:tav tm="0">
                                          <p:val>
                                            <p:strVal val="ppt_h"/>
                                          </p:val>
                                        </p:tav>
                                        <p:tav tm="100000">
                                          <p:val>
                                            <p:fltVal val="0"/>
                                          </p:val>
                                        </p:tav>
                                      </p:tavLst>
                                    </p:anim>
                                    <p:animEffect transition="out" filter="fade">
                                      <p:cBhvr>
                                        <p:cTn id="108" dur="500"/>
                                        <p:tgtEl>
                                          <p:spTgt spid="16"/>
                                        </p:tgtEl>
                                      </p:cBhvr>
                                    </p:animEffect>
                                    <p:set>
                                      <p:cBhvr>
                                        <p:cTn id="109" dur="1" fill="hold">
                                          <p:stCondLst>
                                            <p:cond delay="499"/>
                                          </p:stCondLst>
                                        </p:cTn>
                                        <p:tgtEl>
                                          <p:spTgt spid="16"/>
                                        </p:tgtEl>
                                        <p:attrNameLst>
                                          <p:attrName>style.visibility</p:attrName>
                                        </p:attrNameLst>
                                      </p:cBhvr>
                                      <p:to>
                                        <p:strVal val="hidden"/>
                                      </p:to>
                                    </p:set>
                                  </p:childTnLst>
                                </p:cTn>
                              </p:par>
                              <p:par>
                                <p:cTn id="110" presetID="53" presetClass="exit" presetSubtype="32" fill="hold" nodeType="withEffect">
                                  <p:stCondLst>
                                    <p:cond delay="0"/>
                                  </p:stCondLst>
                                  <p:childTnLst>
                                    <p:anim calcmode="lin" valueType="num">
                                      <p:cBhvr>
                                        <p:cTn id="111" dur="500"/>
                                        <p:tgtEl>
                                          <p:spTgt spid="24"/>
                                        </p:tgtEl>
                                        <p:attrNameLst>
                                          <p:attrName>ppt_w</p:attrName>
                                        </p:attrNameLst>
                                      </p:cBhvr>
                                      <p:tavLst>
                                        <p:tav tm="0">
                                          <p:val>
                                            <p:strVal val="ppt_w"/>
                                          </p:val>
                                        </p:tav>
                                        <p:tav tm="100000">
                                          <p:val>
                                            <p:fltVal val="0"/>
                                          </p:val>
                                        </p:tav>
                                      </p:tavLst>
                                    </p:anim>
                                    <p:anim calcmode="lin" valueType="num">
                                      <p:cBhvr>
                                        <p:cTn id="112" dur="500"/>
                                        <p:tgtEl>
                                          <p:spTgt spid="24"/>
                                        </p:tgtEl>
                                        <p:attrNameLst>
                                          <p:attrName>ppt_h</p:attrName>
                                        </p:attrNameLst>
                                      </p:cBhvr>
                                      <p:tavLst>
                                        <p:tav tm="0">
                                          <p:val>
                                            <p:strVal val="ppt_h"/>
                                          </p:val>
                                        </p:tav>
                                        <p:tav tm="100000">
                                          <p:val>
                                            <p:fltVal val="0"/>
                                          </p:val>
                                        </p:tav>
                                      </p:tavLst>
                                    </p:anim>
                                    <p:animEffect transition="out" filter="fade">
                                      <p:cBhvr>
                                        <p:cTn id="113" dur="500"/>
                                        <p:tgtEl>
                                          <p:spTgt spid="24"/>
                                        </p:tgtEl>
                                      </p:cBhvr>
                                    </p:animEffect>
                                    <p:set>
                                      <p:cBhvr>
                                        <p:cTn id="114"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12" grpId="0" animBg="1"/>
      <p:bldP spid="12" grpId="1" animBg="1"/>
      <p:bldP spid="12" grpId="2" animBg="1"/>
      <p:bldP spid="13" grpId="0" animBg="1"/>
      <p:bldP spid="13" grpId="1" animBg="1"/>
      <p:bldP spid="23" grpId="0" animBg="1"/>
      <p:bldP spid="23" grpId="1" animBg="1"/>
      <p:bldP spid="25" grpId="0"/>
      <p:bldP spid="2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229599" y="618518"/>
            <a:ext cx="2817811" cy="930583"/>
          </a:xfrm>
        </p:spPr>
        <p:txBody>
          <a:bodyPr/>
          <a:lstStyle/>
          <a:p>
            <a:r>
              <a:rPr lang="he-IL" dirty="0"/>
              <a:t>תהליך </a:t>
            </a:r>
            <a:r>
              <a:rPr lang="en-US" dirty="0"/>
              <a:t>sign in</a:t>
            </a:r>
            <a:endParaRPr lang="en-GB" dirty="0"/>
          </a:p>
        </p:txBody>
      </p:sp>
      <p:pic>
        <p:nvPicPr>
          <p:cNvPr id="4" name="תמונה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394" y="1476209"/>
            <a:ext cx="1735937" cy="1211853"/>
          </a:xfrm>
          <a:prstGeom prst="rect">
            <a:avLst/>
          </a:prstGeom>
        </p:spPr>
      </p:pic>
      <p:pic>
        <p:nvPicPr>
          <p:cNvPr id="5" name="תמונה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33693" y="1476208"/>
            <a:ext cx="1659008" cy="1211853"/>
          </a:xfrm>
          <a:prstGeom prst="rect">
            <a:avLst/>
          </a:prstGeom>
        </p:spPr>
      </p:pic>
      <p:pic>
        <p:nvPicPr>
          <p:cNvPr id="13" name="תמונה 12"/>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961060" y="3115644"/>
            <a:ext cx="860213" cy="860213"/>
          </a:xfrm>
          <a:prstGeom prst="rect">
            <a:avLst/>
          </a:prstGeom>
        </p:spPr>
      </p:pic>
      <p:sp>
        <p:nvSpPr>
          <p:cNvPr id="8" name="TextBox 7"/>
          <p:cNvSpPr txBox="1"/>
          <p:nvPr/>
        </p:nvSpPr>
        <p:spPr>
          <a:xfrm>
            <a:off x="5861049" y="2688061"/>
            <a:ext cx="1659008" cy="369332"/>
          </a:xfrm>
          <a:prstGeom prst="rect">
            <a:avLst/>
          </a:prstGeom>
          <a:noFill/>
        </p:spPr>
        <p:txBody>
          <a:bodyPr wrap="square" rtlCol="0">
            <a:spAutoFit/>
          </a:bodyPr>
          <a:lstStyle/>
          <a:p>
            <a:pPr algn="ctr"/>
            <a:r>
              <a:rPr lang="he-IL" dirty="0"/>
              <a:t>שרת</a:t>
            </a:r>
            <a:endParaRPr lang="en-GB" dirty="0"/>
          </a:p>
        </p:txBody>
      </p:sp>
      <p:sp>
        <p:nvSpPr>
          <p:cNvPr id="9" name="TextBox 8"/>
          <p:cNvSpPr txBox="1"/>
          <p:nvPr/>
        </p:nvSpPr>
        <p:spPr>
          <a:xfrm>
            <a:off x="485609" y="2688061"/>
            <a:ext cx="1735937" cy="369332"/>
          </a:xfrm>
          <a:prstGeom prst="rect">
            <a:avLst/>
          </a:prstGeom>
          <a:noFill/>
        </p:spPr>
        <p:txBody>
          <a:bodyPr wrap="square" rtlCol="0">
            <a:spAutoFit/>
          </a:bodyPr>
          <a:lstStyle/>
          <a:p>
            <a:pPr algn="ctr"/>
            <a:r>
              <a:rPr lang="he-IL" dirty="0"/>
              <a:t>לקוח\מטופל</a:t>
            </a:r>
            <a:endParaRPr lang="en-GB" dirty="0"/>
          </a:p>
        </p:txBody>
      </p:sp>
      <p:pic>
        <p:nvPicPr>
          <p:cNvPr id="11" name="תמונה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8103052">
            <a:off x="1187881" y="3305006"/>
            <a:ext cx="686721" cy="686721"/>
          </a:xfrm>
          <a:prstGeom prst="rect">
            <a:avLst/>
          </a:prstGeom>
        </p:spPr>
      </p:pic>
      <p:sp>
        <p:nvSpPr>
          <p:cNvPr id="12" name="מלבן 11"/>
          <p:cNvSpPr/>
          <p:nvPr/>
        </p:nvSpPr>
        <p:spPr>
          <a:xfrm>
            <a:off x="2213331" y="2951015"/>
            <a:ext cx="796066" cy="456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סיסמה</a:t>
            </a:r>
            <a:endParaRPr lang="en-GB" dirty="0"/>
          </a:p>
        </p:txBody>
      </p:sp>
      <p:sp>
        <p:nvSpPr>
          <p:cNvPr id="14" name="מלבן 13"/>
          <p:cNvSpPr/>
          <p:nvPr/>
        </p:nvSpPr>
        <p:spPr>
          <a:xfrm>
            <a:off x="2347802" y="2453585"/>
            <a:ext cx="527125" cy="462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ת"ז</a:t>
            </a:r>
            <a:endParaRPr lang="en-GB" dirty="0"/>
          </a:p>
        </p:txBody>
      </p:sp>
      <p:sp>
        <p:nvSpPr>
          <p:cNvPr id="15" name="TextBox 14"/>
          <p:cNvSpPr txBox="1"/>
          <p:nvPr/>
        </p:nvSpPr>
        <p:spPr>
          <a:xfrm>
            <a:off x="7573847" y="3084085"/>
            <a:ext cx="1215151" cy="923330"/>
          </a:xfrm>
          <a:prstGeom prst="rect">
            <a:avLst/>
          </a:prstGeom>
          <a:noFill/>
        </p:spPr>
        <p:txBody>
          <a:bodyPr wrap="square" rtlCol="0">
            <a:spAutoFit/>
          </a:bodyPr>
          <a:lstStyle/>
          <a:p>
            <a:pPr algn="ctr"/>
            <a:r>
              <a:rPr lang="he-IL" dirty="0"/>
              <a:t>מפתח מוצפן ע"י סיסמה</a:t>
            </a:r>
            <a:endParaRPr lang="en-GB" dirty="0"/>
          </a:p>
        </p:txBody>
      </p:sp>
      <p:pic>
        <p:nvPicPr>
          <p:cNvPr id="16" name="תמונה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61060" y="4260018"/>
            <a:ext cx="860213" cy="860213"/>
          </a:xfrm>
          <a:prstGeom prst="rect">
            <a:avLst/>
          </a:prstGeom>
        </p:spPr>
      </p:pic>
      <p:sp>
        <p:nvSpPr>
          <p:cNvPr id="17" name="TextBox 16"/>
          <p:cNvSpPr txBox="1"/>
          <p:nvPr/>
        </p:nvSpPr>
        <p:spPr>
          <a:xfrm>
            <a:off x="7713697" y="4291576"/>
            <a:ext cx="1075301" cy="646331"/>
          </a:xfrm>
          <a:prstGeom prst="rect">
            <a:avLst/>
          </a:prstGeom>
          <a:noFill/>
        </p:spPr>
        <p:txBody>
          <a:bodyPr wrap="square" rtlCol="0">
            <a:spAutoFit/>
          </a:bodyPr>
          <a:lstStyle/>
          <a:p>
            <a:r>
              <a:rPr lang="he-IL" dirty="0"/>
              <a:t>בדיקת התחברות</a:t>
            </a:r>
            <a:endParaRPr lang="en-GB" dirty="0"/>
          </a:p>
        </p:txBody>
      </p:sp>
      <p:cxnSp>
        <p:nvCxnSpPr>
          <p:cNvPr id="18" name="מחבר ישר 17"/>
          <p:cNvCxnSpPr/>
          <p:nvPr/>
        </p:nvCxnSpPr>
        <p:spPr>
          <a:xfrm>
            <a:off x="4564026" y="1472444"/>
            <a:ext cx="16137" cy="5385556"/>
          </a:xfrm>
          <a:prstGeom prst="line">
            <a:avLst/>
          </a:prstGeom>
        </p:spPr>
        <p:style>
          <a:lnRef idx="3">
            <a:schemeClr val="dk1"/>
          </a:lnRef>
          <a:fillRef idx="0">
            <a:schemeClr val="dk1"/>
          </a:fillRef>
          <a:effectRef idx="2">
            <a:schemeClr val="dk1"/>
          </a:effectRef>
          <a:fontRef idx="minor">
            <a:schemeClr val="tx1"/>
          </a:fontRef>
        </p:style>
      </p:cxnSp>
      <p:pic>
        <p:nvPicPr>
          <p:cNvPr id="19" name="תמונה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38178" y="4184634"/>
            <a:ext cx="792666" cy="860213"/>
          </a:xfrm>
          <a:prstGeom prst="rect">
            <a:avLst/>
          </a:prstGeom>
        </p:spPr>
      </p:pic>
      <p:sp>
        <p:nvSpPr>
          <p:cNvPr id="20" name="TextBox 19"/>
          <p:cNvSpPr txBox="1"/>
          <p:nvPr/>
        </p:nvSpPr>
        <p:spPr>
          <a:xfrm>
            <a:off x="5615492" y="5292762"/>
            <a:ext cx="3754419" cy="646331"/>
          </a:xfrm>
          <a:prstGeom prst="rect">
            <a:avLst/>
          </a:prstGeom>
          <a:noFill/>
        </p:spPr>
        <p:txBody>
          <a:bodyPr wrap="square" rtlCol="0">
            <a:spAutoFit/>
          </a:bodyPr>
          <a:lstStyle/>
          <a:p>
            <a:pPr algn="ctr"/>
            <a:r>
              <a:rPr lang="he-IL" dirty="0"/>
              <a:t>עכשיו השרת יודע שללקוח יש את הסיסמא שלו.</a:t>
            </a:r>
            <a:endParaRPr lang="en-GB" dirty="0"/>
          </a:p>
        </p:txBody>
      </p:sp>
      <p:sp>
        <p:nvSpPr>
          <p:cNvPr id="21" name="TextBox 20"/>
          <p:cNvSpPr txBox="1"/>
          <p:nvPr/>
        </p:nvSpPr>
        <p:spPr>
          <a:xfrm>
            <a:off x="1301675" y="5292762"/>
            <a:ext cx="2302137" cy="646331"/>
          </a:xfrm>
          <a:prstGeom prst="rect">
            <a:avLst/>
          </a:prstGeom>
          <a:noFill/>
        </p:spPr>
        <p:txBody>
          <a:bodyPr wrap="square" rtlCol="0">
            <a:spAutoFit/>
          </a:bodyPr>
          <a:lstStyle/>
          <a:p>
            <a:pPr algn="ctr"/>
            <a:r>
              <a:rPr lang="he-IL" dirty="0"/>
              <a:t>עכשיו הלקוח יודע שהוא מחובר.</a:t>
            </a:r>
            <a:endParaRPr lang="en-GB" dirty="0"/>
          </a:p>
        </p:txBody>
      </p:sp>
      <p:sp>
        <p:nvSpPr>
          <p:cNvPr id="6" name="מציין מיקום של כותרת תחתונה 2">
            <a:extLst>
              <a:ext uri="{FF2B5EF4-FFF2-40B4-BE49-F238E27FC236}">
                <a16:creationId xmlns:a16="http://schemas.microsoft.com/office/drawing/2014/main" id="{0E1C4640-030D-9614-53C6-F061C8EC2921}"/>
              </a:ext>
            </a:extLst>
          </p:cNvPr>
          <p:cNvSpPr txBox="1">
            <a:spLocks/>
          </p:cNvSpPr>
          <p:nvPr/>
        </p:nvSpPr>
        <p:spPr>
          <a:xfrm>
            <a:off x="10186416" y="6361177"/>
            <a:ext cx="2005584" cy="365125"/>
          </a:xfrm>
          <a:prstGeom prst="rect">
            <a:avLst/>
          </a:prstGeom>
        </p:spPr>
        <p:txBody>
          <a:bodyPr vert="horz" lIns="91440" tIns="45720" rIns="91440" bIns="45720" rtlCol="1" anchor="ctr"/>
          <a:lstStyle>
            <a:defPPr>
              <a:defRPr lang="en-US"/>
            </a:defPPr>
            <a:lvl1pPr marL="0" algn="ct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r"/>
            <a:r>
              <a:rPr lang="he-IL" dirty="0"/>
              <a:t>כל הזכויות שמורות לשי קרן ©️</a:t>
            </a:r>
            <a:endParaRPr lang="en-GB" dirty="0"/>
          </a:p>
        </p:txBody>
      </p:sp>
    </p:spTree>
    <p:extLst>
      <p:ext uri="{BB962C8B-B14F-4D97-AF65-F5344CB8AC3E}">
        <p14:creationId xmlns:p14="http://schemas.microsoft.com/office/powerpoint/2010/main" val="368292331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2.70833E-6 4.81481E-6 L 0.33451 0.10532 " pathEditMode="relative" rAng="0" ptsTypes="AA">
                                      <p:cBhvr>
                                        <p:cTn id="14" dur="2000" fill="hold"/>
                                        <p:tgtEl>
                                          <p:spTgt spid="14"/>
                                        </p:tgtEl>
                                        <p:attrNameLst>
                                          <p:attrName>ppt_x</p:attrName>
                                          <p:attrName>ppt_y</p:attrName>
                                        </p:attrNameLst>
                                      </p:cBhvr>
                                      <p:rCtr x="16719" y="5255"/>
                                    </p:animMotion>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par>
                                <p:cTn id="22" presetID="53" presetClass="entr" presetSubtype="16"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nodeType="clickEffect">
                                  <p:stCondLst>
                                    <p:cond delay="0"/>
                                  </p:stCondLst>
                                  <p:childTnLst>
                                    <p:animMotion origin="layout" path="M 1.11022E-16 1.85185E-6 L -0.48359 0.00301 " pathEditMode="relative" rAng="0" ptsTypes="AA">
                                      <p:cBhvr>
                                        <p:cTn id="37" dur="2000" fill="hold"/>
                                        <p:tgtEl>
                                          <p:spTgt spid="13"/>
                                        </p:tgtEl>
                                        <p:attrNameLst>
                                          <p:attrName>ppt_x</p:attrName>
                                          <p:attrName>ppt_y</p:attrName>
                                        </p:attrNameLst>
                                      </p:cBhvr>
                                      <p:rCtr x="-24180" y="139"/>
                                    </p:animMotion>
                                  </p:childTnLst>
                                </p:cTn>
                              </p:par>
                              <p:par>
                                <p:cTn id="38" presetID="10" presetClass="exit" presetSubtype="0" fill="hold" grpId="1" nodeType="withEffect">
                                  <p:stCondLst>
                                    <p:cond delay="0"/>
                                  </p:stCondLst>
                                  <p:childTnLst>
                                    <p:animEffect transition="out" filter="fade">
                                      <p:cBhvr>
                                        <p:cTn id="39" dur="500"/>
                                        <p:tgtEl>
                                          <p:spTgt spid="15"/>
                                        </p:tgtEl>
                                      </p:cBhvr>
                                    </p:animEffect>
                                    <p:set>
                                      <p:cBhvr>
                                        <p:cTn id="40" dur="1" fill="hold">
                                          <p:stCondLst>
                                            <p:cond delay="499"/>
                                          </p:stCondLst>
                                        </p:cTn>
                                        <p:tgtEl>
                                          <p:spTgt spid="15"/>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17"/>
                                        </p:tgtEl>
                                      </p:cBhvr>
                                    </p:animEffect>
                                    <p:set>
                                      <p:cBhvr>
                                        <p:cTn id="43" dur="1" fill="hold">
                                          <p:stCondLst>
                                            <p:cond delay="499"/>
                                          </p:stCondLst>
                                        </p:cTn>
                                        <p:tgtEl>
                                          <p:spTgt spid="17"/>
                                        </p:tgtEl>
                                        <p:attrNameLst>
                                          <p:attrName>style.visibility</p:attrName>
                                        </p:attrNameLst>
                                      </p:cBhvr>
                                      <p:to>
                                        <p:strVal val="hidden"/>
                                      </p:to>
                                    </p:set>
                                  </p:childTnLst>
                                </p:cTn>
                              </p:par>
                            </p:childTnLst>
                          </p:cTn>
                        </p:par>
                        <p:par>
                          <p:cTn id="44" fill="hold">
                            <p:stCondLst>
                              <p:cond delay="2000"/>
                            </p:stCondLst>
                            <p:childTnLst>
                              <p:par>
                                <p:cTn id="45" presetID="10" presetClass="exit" presetSubtype="0" fill="hold" nodeType="afterEffect">
                                  <p:stCondLst>
                                    <p:cond delay="0"/>
                                  </p:stCondLst>
                                  <p:childTnLst>
                                    <p:animEffect transition="out" filter="fade">
                                      <p:cBhvr>
                                        <p:cTn id="46" dur="500"/>
                                        <p:tgtEl>
                                          <p:spTgt spid="13"/>
                                        </p:tgtEl>
                                      </p:cBhvr>
                                    </p:animEffect>
                                    <p:set>
                                      <p:cBhvr>
                                        <p:cTn id="47" dur="1" fill="hold">
                                          <p:stCondLst>
                                            <p:cond delay="499"/>
                                          </p:stCondLst>
                                        </p:cTn>
                                        <p:tgtEl>
                                          <p:spTgt spid="13"/>
                                        </p:tgtEl>
                                        <p:attrNameLst>
                                          <p:attrName>style.visibility</p:attrName>
                                        </p:attrNameLst>
                                      </p:cBhvr>
                                      <p:to>
                                        <p:strVal val="hidden"/>
                                      </p:to>
                                    </p:set>
                                  </p:childTnLst>
                                </p:cTn>
                              </p:par>
                              <p:par>
                                <p:cTn id="48" presetID="8" presetClass="emph" presetSubtype="0" fill="hold" grpId="1" nodeType="withEffect">
                                  <p:stCondLst>
                                    <p:cond delay="0"/>
                                  </p:stCondLst>
                                  <p:childTnLst>
                                    <p:animRot by="21600000">
                                      <p:cBhvr>
                                        <p:cTn id="49" dur="1000" fill="hold"/>
                                        <p:tgtEl>
                                          <p:spTgt spid="12"/>
                                        </p:tgtEl>
                                        <p:attrNameLst>
                                          <p:attrName>r</p:attrName>
                                        </p:attrNameLst>
                                      </p:cBhvr>
                                    </p:animRot>
                                  </p:childTnLst>
                                </p:cTn>
                              </p:par>
                              <p:par>
                                <p:cTn id="50" presetID="10" presetClass="entr" presetSubtype="0"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nodeType="clickEffect">
                                  <p:stCondLst>
                                    <p:cond delay="0"/>
                                  </p:stCondLst>
                                  <p:childTnLst>
                                    <p:animMotion origin="layout" path="M 1.11022E-16 3.7037E-6 L -0.38477 -0.00764 " pathEditMode="relative" rAng="0" ptsTypes="AA">
                                      <p:cBhvr>
                                        <p:cTn id="56" dur="2000" fill="hold"/>
                                        <p:tgtEl>
                                          <p:spTgt spid="16"/>
                                        </p:tgtEl>
                                        <p:attrNameLst>
                                          <p:attrName>ppt_x</p:attrName>
                                          <p:attrName>ppt_y</p:attrName>
                                        </p:attrNameLst>
                                      </p:cBhvr>
                                      <p:rCtr x="-19245" y="-394"/>
                                    </p:animMotion>
                                  </p:childTnLst>
                                </p:cTn>
                              </p:par>
                            </p:childTnLst>
                          </p:cTn>
                        </p:par>
                      </p:childTnLst>
                    </p:cTn>
                  </p:par>
                  <p:par>
                    <p:cTn id="57" fill="hold">
                      <p:stCondLst>
                        <p:cond delay="indefinite"/>
                      </p:stCondLst>
                      <p:childTnLst>
                        <p:par>
                          <p:cTn id="58" fill="hold">
                            <p:stCondLst>
                              <p:cond delay="0"/>
                            </p:stCondLst>
                            <p:childTnLst>
                              <p:par>
                                <p:cTn id="59" presetID="8" presetClass="emph" presetSubtype="0" fill="hold" nodeType="clickEffect">
                                  <p:stCondLst>
                                    <p:cond delay="0"/>
                                  </p:stCondLst>
                                  <p:childTnLst>
                                    <p:animRot by="21600000">
                                      <p:cBhvr>
                                        <p:cTn id="60" dur="1000" fill="hold"/>
                                        <p:tgtEl>
                                          <p:spTgt spid="11"/>
                                        </p:tgtEl>
                                        <p:attrNameLst>
                                          <p:attrName>r</p:attrName>
                                        </p:attrNameLst>
                                      </p:cBhvr>
                                    </p:animRot>
                                  </p:childTnLst>
                                </p:cTn>
                              </p:par>
                              <p:par>
                                <p:cTn id="61" presetID="10" presetClass="exit" presetSubtype="0" fill="hold" nodeType="withEffect">
                                  <p:stCondLst>
                                    <p:cond delay="0"/>
                                  </p:stCondLst>
                                  <p:childTnLst>
                                    <p:animEffect transition="out" filter="fade">
                                      <p:cBhvr>
                                        <p:cTn id="62" dur="500"/>
                                        <p:tgtEl>
                                          <p:spTgt spid="16"/>
                                        </p:tgtEl>
                                      </p:cBhvr>
                                    </p:animEffect>
                                    <p:set>
                                      <p:cBhvr>
                                        <p:cTn id="63" dur="1" fill="hold">
                                          <p:stCondLst>
                                            <p:cond delay="499"/>
                                          </p:stCondLst>
                                        </p:cTn>
                                        <p:tgtEl>
                                          <p:spTgt spid="16"/>
                                        </p:tgtEl>
                                        <p:attrNameLst>
                                          <p:attrName>style.visibility</p:attrName>
                                        </p:attrNameLst>
                                      </p:cBhvr>
                                      <p:to>
                                        <p:strVal val="hidden"/>
                                      </p:to>
                                    </p:set>
                                  </p:childTnLst>
                                </p:cTn>
                              </p:par>
                              <p:par>
                                <p:cTn id="64" presetID="10" presetClass="entr" presetSubtype="0" fill="hold"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childTnLst>
                          </p:cTn>
                        </p:par>
                        <p:par>
                          <p:cTn id="67" fill="hold">
                            <p:stCondLst>
                              <p:cond delay="1000"/>
                            </p:stCondLst>
                            <p:childTnLst>
                              <p:par>
                                <p:cTn id="68" presetID="10" presetClass="entr" presetSubtype="0" fill="hold" grpId="0" nodeType="after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5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nodeType="clickEffect">
                                  <p:stCondLst>
                                    <p:cond delay="0"/>
                                  </p:stCondLst>
                                  <p:childTnLst>
                                    <p:animMotion origin="layout" path="M 1.25E-6 3.33333E-6 L 0.31575 -0.04723 " pathEditMode="relative" rAng="0" ptsTypes="AA">
                                      <p:cBhvr>
                                        <p:cTn id="74" dur="2000" fill="hold"/>
                                        <p:tgtEl>
                                          <p:spTgt spid="19"/>
                                        </p:tgtEl>
                                        <p:attrNameLst>
                                          <p:attrName>ppt_x</p:attrName>
                                          <p:attrName>ppt_y</p:attrName>
                                        </p:attrNameLst>
                                      </p:cBhvr>
                                      <p:rCtr x="15781" y="-2361"/>
                                    </p:animMotion>
                                  </p:childTnLst>
                                </p:cTn>
                              </p:par>
                            </p:childTnLst>
                          </p:cTn>
                        </p:par>
                        <p:par>
                          <p:cTn id="75" fill="hold">
                            <p:stCondLst>
                              <p:cond delay="2000"/>
                            </p:stCondLst>
                            <p:childTnLst>
                              <p:par>
                                <p:cTn id="76" presetID="10" presetClass="entr" presetSubtype="0" fill="hold" grpId="0" nodeType="after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4" grpId="0" animBg="1"/>
      <p:bldP spid="14" grpId="1" animBg="1"/>
      <p:bldP spid="15" grpId="0"/>
      <p:bldP spid="15" grpId="1"/>
      <p:bldP spid="17" grpId="0"/>
      <p:bldP spid="17" grpId="1"/>
      <p:bldP spid="20"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127279" y="2479591"/>
            <a:ext cx="10292089" cy="1478570"/>
          </a:xfrm>
        </p:spPr>
        <p:txBody>
          <a:bodyPr/>
          <a:lstStyle/>
          <a:p>
            <a:pPr algn="ctr"/>
            <a:r>
              <a:rPr lang="he-IL" dirty="0"/>
              <a:t>הסיסמה אף פעם לא יוצאת מהלקוח.</a:t>
            </a:r>
            <a:br>
              <a:rPr lang="he-IL" dirty="0"/>
            </a:br>
            <a:r>
              <a:rPr lang="he-IL" dirty="0"/>
              <a:t>אף רכיב אחר לא יודע מה היא.</a:t>
            </a:r>
            <a:endParaRPr lang="en-GB" dirty="0"/>
          </a:p>
        </p:txBody>
      </p:sp>
      <p:sp>
        <p:nvSpPr>
          <p:cNvPr id="4" name="מציין מיקום של כותרת תחתונה 2">
            <a:extLst>
              <a:ext uri="{FF2B5EF4-FFF2-40B4-BE49-F238E27FC236}">
                <a16:creationId xmlns:a16="http://schemas.microsoft.com/office/drawing/2014/main" id="{D08FA6C0-F8D2-8550-9DDB-0BB6D61E6E07}"/>
              </a:ext>
            </a:extLst>
          </p:cNvPr>
          <p:cNvSpPr txBox="1">
            <a:spLocks/>
          </p:cNvSpPr>
          <p:nvPr/>
        </p:nvSpPr>
        <p:spPr>
          <a:xfrm>
            <a:off x="10186416" y="6361177"/>
            <a:ext cx="2005584" cy="365125"/>
          </a:xfrm>
          <a:prstGeom prst="rect">
            <a:avLst/>
          </a:prstGeom>
        </p:spPr>
        <p:txBody>
          <a:bodyPr vert="horz" lIns="91440" tIns="45720" rIns="91440" bIns="45720" rtlCol="1" anchor="ctr"/>
          <a:lstStyle>
            <a:defPPr>
              <a:defRPr lang="en-US"/>
            </a:defPPr>
            <a:lvl1pPr marL="0" algn="ct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r"/>
            <a:r>
              <a:rPr lang="he-IL" dirty="0"/>
              <a:t>כל הזכויות שמורות לשי קרן ©️</a:t>
            </a:r>
            <a:endParaRPr lang="en-GB" dirty="0"/>
          </a:p>
        </p:txBody>
      </p:sp>
    </p:spTree>
    <p:extLst>
      <p:ext uri="{BB962C8B-B14F-4D97-AF65-F5344CB8AC3E}">
        <p14:creationId xmlns:p14="http://schemas.microsoft.com/office/powerpoint/2010/main" val="3039266147"/>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שכחת סיסמא</a:t>
            </a:r>
            <a:endParaRPr lang="en-GB" dirty="0"/>
          </a:p>
        </p:txBody>
      </p:sp>
      <p:sp>
        <p:nvSpPr>
          <p:cNvPr id="3" name="מציין מיקום תוכן 2"/>
          <p:cNvSpPr>
            <a:spLocks noGrp="1"/>
          </p:cNvSpPr>
          <p:nvPr>
            <p:ph idx="1"/>
          </p:nvPr>
        </p:nvSpPr>
        <p:spPr/>
        <p:txBody>
          <a:bodyPr>
            <a:normAutofit/>
          </a:bodyPr>
          <a:lstStyle/>
          <a:p>
            <a:pPr marL="0" indent="0">
              <a:buNone/>
            </a:pPr>
            <a:r>
              <a:rPr lang="he-IL" dirty="0"/>
              <a:t>מה קורה במקרה שהלקוח שוכח סיסמה?</a:t>
            </a:r>
          </a:p>
          <a:p>
            <a:endParaRPr lang="en-GB" dirty="0"/>
          </a:p>
        </p:txBody>
      </p:sp>
      <p:sp>
        <p:nvSpPr>
          <p:cNvPr id="5" name="מציין מיקום של כותרת תחתונה 2">
            <a:extLst>
              <a:ext uri="{FF2B5EF4-FFF2-40B4-BE49-F238E27FC236}">
                <a16:creationId xmlns:a16="http://schemas.microsoft.com/office/drawing/2014/main" id="{A38627D9-37F7-685A-5AAD-930BC2F93B0C}"/>
              </a:ext>
            </a:extLst>
          </p:cNvPr>
          <p:cNvSpPr txBox="1">
            <a:spLocks/>
          </p:cNvSpPr>
          <p:nvPr/>
        </p:nvSpPr>
        <p:spPr>
          <a:xfrm>
            <a:off x="10186416" y="6361177"/>
            <a:ext cx="2005584" cy="365125"/>
          </a:xfrm>
          <a:prstGeom prst="rect">
            <a:avLst/>
          </a:prstGeom>
        </p:spPr>
        <p:txBody>
          <a:bodyPr vert="horz" lIns="91440" tIns="45720" rIns="91440" bIns="45720" rtlCol="1" anchor="ctr"/>
          <a:lstStyle>
            <a:defPPr>
              <a:defRPr lang="en-US"/>
            </a:defPPr>
            <a:lvl1pPr marL="0" algn="ct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r"/>
            <a:r>
              <a:rPr lang="he-IL" dirty="0"/>
              <a:t>כל הזכויות שמורות לשי קרן ©️</a:t>
            </a:r>
            <a:endParaRPr lang="en-GB" dirty="0"/>
          </a:p>
        </p:txBody>
      </p:sp>
    </p:spTree>
    <p:extLst>
      <p:ext uri="{BB962C8B-B14F-4D97-AF65-F5344CB8AC3E}">
        <p14:creationId xmlns:p14="http://schemas.microsoft.com/office/powerpoint/2010/main" val="1323169382"/>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56241" y="429833"/>
            <a:ext cx="1659008" cy="1211853"/>
          </a:xfrm>
          <a:prstGeom prst="rect">
            <a:avLst/>
          </a:prstGeom>
        </p:spPr>
      </p:pic>
      <p:sp>
        <p:nvSpPr>
          <p:cNvPr id="17" name="מלבן 16"/>
          <p:cNvSpPr/>
          <p:nvPr/>
        </p:nvSpPr>
        <p:spPr>
          <a:xfrm>
            <a:off x="6423383" y="1792699"/>
            <a:ext cx="612742" cy="433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ת"ז</a:t>
            </a:r>
            <a:endParaRPr lang="en-GB" dirty="0"/>
          </a:p>
        </p:txBody>
      </p:sp>
      <p:pic>
        <p:nvPicPr>
          <p:cNvPr id="5" name="תמונה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2342" y="428842"/>
            <a:ext cx="1126725" cy="1212844"/>
          </a:xfrm>
          <a:prstGeom prst="rect">
            <a:avLst/>
          </a:prstGeom>
        </p:spPr>
      </p:pic>
      <p:pic>
        <p:nvPicPr>
          <p:cNvPr id="6" name="תמונה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3575" y="428842"/>
            <a:ext cx="1473956" cy="1028965"/>
          </a:xfrm>
          <a:prstGeom prst="rect">
            <a:avLst/>
          </a:prstGeom>
        </p:spPr>
      </p:pic>
      <p:sp>
        <p:nvSpPr>
          <p:cNvPr id="8" name="TextBox 7"/>
          <p:cNvSpPr txBox="1"/>
          <p:nvPr/>
        </p:nvSpPr>
        <p:spPr>
          <a:xfrm>
            <a:off x="10172342" y="1451728"/>
            <a:ext cx="1126725" cy="369332"/>
          </a:xfrm>
          <a:prstGeom prst="rect">
            <a:avLst/>
          </a:prstGeom>
          <a:noFill/>
        </p:spPr>
        <p:txBody>
          <a:bodyPr wrap="square" rtlCol="0">
            <a:spAutoFit/>
          </a:bodyPr>
          <a:lstStyle/>
          <a:p>
            <a:r>
              <a:rPr lang="he-IL" dirty="0"/>
              <a:t>בית חולים</a:t>
            </a:r>
            <a:endParaRPr lang="en-GB" dirty="0"/>
          </a:p>
        </p:txBody>
      </p:sp>
      <p:sp>
        <p:nvSpPr>
          <p:cNvPr id="9" name="TextBox 8"/>
          <p:cNvSpPr txBox="1"/>
          <p:nvPr/>
        </p:nvSpPr>
        <p:spPr>
          <a:xfrm>
            <a:off x="6470751" y="1451728"/>
            <a:ext cx="629987" cy="369332"/>
          </a:xfrm>
          <a:prstGeom prst="rect">
            <a:avLst/>
          </a:prstGeom>
          <a:noFill/>
        </p:spPr>
        <p:txBody>
          <a:bodyPr wrap="square" rtlCol="0">
            <a:spAutoFit/>
          </a:bodyPr>
          <a:lstStyle/>
          <a:p>
            <a:r>
              <a:rPr lang="he-IL" dirty="0"/>
              <a:t>שרת</a:t>
            </a:r>
            <a:endParaRPr lang="en-GB" dirty="0"/>
          </a:p>
        </p:txBody>
      </p:sp>
      <p:sp>
        <p:nvSpPr>
          <p:cNvPr id="10" name="TextBox 9"/>
          <p:cNvSpPr txBox="1"/>
          <p:nvPr/>
        </p:nvSpPr>
        <p:spPr>
          <a:xfrm>
            <a:off x="1109690" y="1451728"/>
            <a:ext cx="791852" cy="369332"/>
          </a:xfrm>
          <a:prstGeom prst="rect">
            <a:avLst/>
          </a:prstGeom>
          <a:noFill/>
        </p:spPr>
        <p:txBody>
          <a:bodyPr wrap="square" rtlCol="0">
            <a:spAutoFit/>
          </a:bodyPr>
          <a:lstStyle/>
          <a:p>
            <a:r>
              <a:rPr lang="he-IL" dirty="0"/>
              <a:t>לקוח</a:t>
            </a:r>
            <a:endParaRPr lang="en-GB" dirty="0"/>
          </a:p>
        </p:txBody>
      </p:sp>
      <p:sp>
        <p:nvSpPr>
          <p:cNvPr id="11" name="מלבן 10"/>
          <p:cNvSpPr/>
          <p:nvPr/>
        </p:nvSpPr>
        <p:spPr>
          <a:xfrm>
            <a:off x="1199245" y="1821060"/>
            <a:ext cx="612742" cy="433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ת"ז</a:t>
            </a:r>
            <a:endParaRPr lang="en-GB" dirty="0"/>
          </a:p>
        </p:txBody>
      </p:sp>
      <p:pic>
        <p:nvPicPr>
          <p:cNvPr id="12" name="תמונה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29986" y="2528197"/>
            <a:ext cx="1095064" cy="1095064"/>
          </a:xfrm>
          <a:prstGeom prst="rect">
            <a:avLst/>
          </a:prstGeom>
        </p:spPr>
      </p:pic>
      <p:sp>
        <p:nvSpPr>
          <p:cNvPr id="13" name="מלבן 12"/>
          <p:cNvSpPr/>
          <p:nvPr/>
        </p:nvSpPr>
        <p:spPr>
          <a:xfrm>
            <a:off x="697937" y="2254693"/>
            <a:ext cx="1615357" cy="390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שכחתי סיסמה</a:t>
            </a:r>
            <a:endParaRPr lang="en-GB" dirty="0"/>
          </a:p>
        </p:txBody>
      </p:sp>
      <p:sp>
        <p:nvSpPr>
          <p:cNvPr id="14" name="TextBox 13"/>
          <p:cNvSpPr txBox="1"/>
          <p:nvPr/>
        </p:nvSpPr>
        <p:spPr>
          <a:xfrm>
            <a:off x="6075873" y="3292430"/>
            <a:ext cx="1203290" cy="369332"/>
          </a:xfrm>
          <a:prstGeom prst="rect">
            <a:avLst/>
          </a:prstGeom>
          <a:noFill/>
        </p:spPr>
        <p:txBody>
          <a:bodyPr wrap="square" rtlCol="0">
            <a:spAutoFit/>
          </a:bodyPr>
          <a:lstStyle/>
          <a:p>
            <a:r>
              <a:rPr lang="he-IL" dirty="0"/>
              <a:t>קוד אימות</a:t>
            </a:r>
            <a:endParaRPr lang="en-GB" dirty="0"/>
          </a:p>
        </p:txBody>
      </p:sp>
      <p:pic>
        <p:nvPicPr>
          <p:cNvPr id="16" name="תמונה 15"/>
          <p:cNvPicPr>
            <a:picLocks noChangeAspect="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291851" y="3683361"/>
            <a:ext cx="860213" cy="860213"/>
          </a:xfrm>
          <a:prstGeom prst="rect">
            <a:avLst/>
          </a:prstGeom>
        </p:spPr>
      </p:pic>
      <p:pic>
        <p:nvPicPr>
          <p:cNvPr id="18" name="תמונה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8103052">
            <a:off x="11261974" y="1694516"/>
            <a:ext cx="686721" cy="686721"/>
          </a:xfrm>
          <a:prstGeom prst="rect">
            <a:avLst/>
          </a:prstGeom>
        </p:spPr>
      </p:pic>
      <p:sp>
        <p:nvSpPr>
          <p:cNvPr id="20" name="TextBox 19"/>
          <p:cNvSpPr txBox="1"/>
          <p:nvPr/>
        </p:nvSpPr>
        <p:spPr>
          <a:xfrm>
            <a:off x="6204208" y="4569282"/>
            <a:ext cx="1035497" cy="923330"/>
          </a:xfrm>
          <a:prstGeom prst="rect">
            <a:avLst/>
          </a:prstGeom>
          <a:noFill/>
        </p:spPr>
        <p:txBody>
          <a:bodyPr wrap="square" rtlCol="0">
            <a:spAutoFit/>
          </a:bodyPr>
          <a:lstStyle/>
          <a:p>
            <a:r>
              <a:rPr lang="he-IL" dirty="0"/>
              <a:t>מפתח מוצפן ע"י סיסמה</a:t>
            </a:r>
            <a:endParaRPr lang="en-GB" dirty="0"/>
          </a:p>
        </p:txBody>
      </p:sp>
      <p:pic>
        <p:nvPicPr>
          <p:cNvPr id="23" name="תמונה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237927" y="1589945"/>
            <a:ext cx="792666" cy="860213"/>
          </a:xfrm>
          <a:prstGeom prst="rect">
            <a:avLst/>
          </a:prstGeom>
        </p:spPr>
      </p:pic>
      <p:pic>
        <p:nvPicPr>
          <p:cNvPr id="24" name="תמונה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8627" y="2645623"/>
            <a:ext cx="792666" cy="860213"/>
          </a:xfrm>
          <a:prstGeom prst="rect">
            <a:avLst/>
          </a:prstGeom>
        </p:spPr>
      </p:pic>
      <p:sp>
        <p:nvSpPr>
          <p:cNvPr id="25" name="מלבן עם פינות אלכסוניות חתוכות 24"/>
          <p:cNvSpPr/>
          <p:nvPr/>
        </p:nvSpPr>
        <p:spPr>
          <a:xfrm>
            <a:off x="731005" y="5601604"/>
            <a:ext cx="10871370" cy="494852"/>
          </a:xfrm>
          <a:prstGeom prst="snip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ECC key exchange</a:t>
            </a:r>
            <a:endParaRPr lang="en-GB" dirty="0"/>
          </a:p>
        </p:txBody>
      </p:sp>
      <p:pic>
        <p:nvPicPr>
          <p:cNvPr id="26" name="תמונה 25"/>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8103052">
            <a:off x="2148700" y="3201686"/>
            <a:ext cx="686721" cy="686721"/>
          </a:xfrm>
          <a:prstGeom prst="rect">
            <a:avLst/>
          </a:prstGeom>
        </p:spPr>
      </p:pic>
      <p:pic>
        <p:nvPicPr>
          <p:cNvPr id="27" name="תמונה 26"/>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8103052">
            <a:off x="10264910" y="3215857"/>
            <a:ext cx="686721" cy="686721"/>
          </a:xfrm>
          <a:prstGeom prst="rect">
            <a:avLst/>
          </a:prstGeom>
        </p:spPr>
      </p:pic>
      <p:pic>
        <p:nvPicPr>
          <p:cNvPr id="28" name="תמונה 27"/>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1217414" y="1607769"/>
            <a:ext cx="860213" cy="860213"/>
          </a:xfrm>
          <a:prstGeom prst="rect">
            <a:avLst/>
          </a:prstGeom>
        </p:spPr>
      </p:pic>
      <p:pic>
        <p:nvPicPr>
          <p:cNvPr id="29" name="תמונה 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8627" y="3661762"/>
            <a:ext cx="792666" cy="860213"/>
          </a:xfrm>
          <a:prstGeom prst="rect">
            <a:avLst/>
          </a:prstGeom>
        </p:spPr>
      </p:pic>
      <p:pic>
        <p:nvPicPr>
          <p:cNvPr id="30" name="תמונה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8103052">
            <a:off x="1198846" y="3751035"/>
            <a:ext cx="686721" cy="686721"/>
          </a:xfrm>
          <a:prstGeom prst="rect">
            <a:avLst/>
          </a:prstGeom>
        </p:spPr>
      </p:pic>
      <p:sp>
        <p:nvSpPr>
          <p:cNvPr id="31" name="מלבן 30"/>
          <p:cNvSpPr/>
          <p:nvPr/>
        </p:nvSpPr>
        <p:spPr>
          <a:xfrm>
            <a:off x="2313294" y="4044803"/>
            <a:ext cx="1567590" cy="368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סיסמה חדשה</a:t>
            </a:r>
            <a:endParaRPr lang="en-GB" dirty="0"/>
          </a:p>
        </p:txBody>
      </p:sp>
      <p:pic>
        <p:nvPicPr>
          <p:cNvPr id="32" name="תמונה 31"/>
          <p:cNvPicPr>
            <a:picLocks noChangeAspect="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12099" y="3650971"/>
            <a:ext cx="860213" cy="860213"/>
          </a:xfrm>
          <a:prstGeom prst="rect">
            <a:avLst/>
          </a:prstGeom>
        </p:spPr>
      </p:pic>
      <p:sp>
        <p:nvSpPr>
          <p:cNvPr id="3" name="מציין מיקום של כותרת תחתונה 2">
            <a:extLst>
              <a:ext uri="{FF2B5EF4-FFF2-40B4-BE49-F238E27FC236}">
                <a16:creationId xmlns:a16="http://schemas.microsoft.com/office/drawing/2014/main" id="{AA6D0407-C4A9-AF58-AC21-1674F4B5DA22}"/>
              </a:ext>
            </a:extLst>
          </p:cNvPr>
          <p:cNvSpPr txBox="1">
            <a:spLocks/>
          </p:cNvSpPr>
          <p:nvPr/>
        </p:nvSpPr>
        <p:spPr>
          <a:xfrm>
            <a:off x="10186416" y="6361177"/>
            <a:ext cx="2005584" cy="365125"/>
          </a:xfrm>
          <a:prstGeom prst="rect">
            <a:avLst/>
          </a:prstGeom>
        </p:spPr>
        <p:txBody>
          <a:bodyPr vert="horz" lIns="91440" tIns="45720" rIns="91440" bIns="45720" rtlCol="1" anchor="ctr"/>
          <a:lstStyle>
            <a:defPPr>
              <a:defRPr lang="en-US"/>
            </a:defPPr>
            <a:lvl1pPr marL="0" algn="ct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r"/>
            <a:r>
              <a:rPr lang="he-IL" dirty="0"/>
              <a:t>כל הזכויות שמורות לשי קרן ©️</a:t>
            </a:r>
            <a:endParaRPr lang="en-GB" dirty="0"/>
          </a:p>
        </p:txBody>
      </p:sp>
    </p:spTree>
    <p:extLst>
      <p:ext uri="{BB962C8B-B14F-4D97-AF65-F5344CB8AC3E}">
        <p14:creationId xmlns:p14="http://schemas.microsoft.com/office/powerpoint/2010/main" val="17253685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7.40741E-7 L 0.42942 -0.00463 " pathEditMode="relative" rAng="0" ptsTypes="AA">
                                      <p:cBhvr>
                                        <p:cTn id="6" dur="2000" fill="hold"/>
                                        <p:tgtEl>
                                          <p:spTgt spid="11"/>
                                        </p:tgtEl>
                                        <p:attrNameLst>
                                          <p:attrName>ppt_x</p:attrName>
                                          <p:attrName>ppt_y</p:attrName>
                                        </p:attrNameLst>
                                      </p:cBhvr>
                                      <p:rCtr x="21471" y="-231"/>
                                    </p:animMotion>
                                  </p:childTnLst>
                                </p:cTn>
                              </p:par>
                              <p:par>
                                <p:cTn id="7" presetID="42" presetClass="path" presetSubtype="0" accel="50000" decel="50000" fill="hold" grpId="0" nodeType="withEffect">
                                  <p:stCondLst>
                                    <p:cond delay="0"/>
                                  </p:stCondLst>
                                  <p:childTnLst>
                                    <p:animMotion origin="layout" path="M 2.5E-6 4.07407E-6 L 0.43034 -0.00162 " pathEditMode="relative" rAng="0" ptsTypes="AA">
                                      <p:cBhvr>
                                        <p:cTn id="8" dur="2000" fill="hold"/>
                                        <p:tgtEl>
                                          <p:spTgt spid="13"/>
                                        </p:tgtEl>
                                        <p:attrNameLst>
                                          <p:attrName>ppt_x</p:attrName>
                                          <p:attrName>ppt_y</p:attrName>
                                        </p:attrNameLst>
                                      </p:cBhvr>
                                      <p:rCtr x="21510" y="-93"/>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par>
                                <p:cTn id="12" presetID="42" presetClass="path" presetSubtype="0" accel="50000" decel="50000" fill="hold" grpId="0" nodeType="withEffect">
                                  <p:stCondLst>
                                    <p:cond delay="0"/>
                                  </p:stCondLst>
                                  <p:childTnLst>
                                    <p:animMotion origin="layout" path="M -3.125E-6 -4.07407E-6 L 0.34805 0.00024 " pathEditMode="relative" rAng="0" ptsTypes="AA">
                                      <p:cBhvr>
                                        <p:cTn id="13" dur="2000" fill="hold"/>
                                        <p:tgtEl>
                                          <p:spTgt spid="17"/>
                                        </p:tgtEl>
                                        <p:attrNameLst>
                                          <p:attrName>ppt_x</p:attrName>
                                          <p:attrName>ppt_y</p:attrName>
                                        </p:attrNameLst>
                                      </p:cBhvr>
                                      <p:rCtr x="17396" y="0"/>
                                    </p:animMotion>
                                  </p:childTnLst>
                                </p:cTn>
                              </p:par>
                            </p:childTnLst>
                          </p:cTn>
                        </p:par>
                        <p:par>
                          <p:cTn id="14" fill="hold">
                            <p:stCondLst>
                              <p:cond delay="4000"/>
                            </p:stCondLst>
                            <p:childTnLst>
                              <p:par>
                                <p:cTn id="15" presetID="53" presetClass="entr" presetSubtype="16"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circle(in)">
                                      <p:cBhvr>
                                        <p:cTn id="24" dur="750"/>
                                        <p:tgtEl>
                                          <p:spTgt spid="12"/>
                                        </p:tgtEl>
                                      </p:cBhvr>
                                    </p:animEffect>
                                  </p:childTnLst>
                                </p:cTn>
                              </p:par>
                            </p:childTnLst>
                          </p:cTn>
                        </p:par>
                        <p:par>
                          <p:cTn id="25" fill="hold">
                            <p:stCondLst>
                              <p:cond delay="750"/>
                            </p:stCondLst>
                            <p:childTnLst>
                              <p:par>
                                <p:cTn id="26" presetID="10" presetClass="entr" presetSubtype="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par>
                          <p:cTn id="29" fill="hold">
                            <p:stCondLst>
                              <p:cond delay="1250"/>
                            </p:stCondLst>
                            <p:childTnLst>
                              <p:par>
                                <p:cTn id="30" presetID="53" presetClass="entr" presetSubtype="16"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ppt_w</p:attrName>
                                        </p:attrNameLst>
                                      </p:cBhvr>
                                      <p:tavLst>
                                        <p:tav tm="0">
                                          <p:val>
                                            <p:fltVal val="0"/>
                                          </p:val>
                                        </p:tav>
                                        <p:tav tm="100000">
                                          <p:val>
                                            <p:strVal val="#ppt_w"/>
                                          </p:val>
                                        </p:tav>
                                      </p:tavLst>
                                    </p:anim>
                                    <p:anim calcmode="lin" valueType="num">
                                      <p:cBhvr>
                                        <p:cTn id="33" dur="500" fill="hold"/>
                                        <p:tgtEl>
                                          <p:spTgt spid="16"/>
                                        </p:tgtEl>
                                        <p:attrNameLst>
                                          <p:attrName>ppt_h</p:attrName>
                                        </p:attrNameLst>
                                      </p:cBhvr>
                                      <p:tavLst>
                                        <p:tav tm="0">
                                          <p:val>
                                            <p:fltVal val="0"/>
                                          </p:val>
                                        </p:tav>
                                        <p:tav tm="100000">
                                          <p:val>
                                            <p:strVal val="#ppt_h"/>
                                          </p:val>
                                        </p:tav>
                                      </p:tavLst>
                                    </p:anim>
                                    <p:animEffect transition="in" filter="fade">
                                      <p:cBhvr>
                                        <p:cTn id="34" dur="500"/>
                                        <p:tgtEl>
                                          <p:spTgt spid="16"/>
                                        </p:tgtEl>
                                      </p:cBhvr>
                                    </p:animEffect>
                                  </p:childTnLst>
                                </p:cTn>
                              </p:par>
                            </p:childTnLst>
                          </p:cTn>
                        </p:par>
                        <p:par>
                          <p:cTn id="35" fill="hold">
                            <p:stCondLst>
                              <p:cond delay="1750"/>
                            </p:stCondLst>
                            <p:childTnLst>
                              <p:par>
                                <p:cTn id="36" presetID="10" presetClass="entr" presetSubtype="0"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nodeType="clickEffect">
                                  <p:stCondLst>
                                    <p:cond delay="0"/>
                                  </p:stCondLst>
                                  <p:childTnLst>
                                    <p:animMotion origin="layout" path="M 3.75E-6 3.7037E-7 L -0.42917 -0.00185 " pathEditMode="relative" rAng="0" ptsTypes="AA">
                                      <p:cBhvr>
                                        <p:cTn id="42" dur="2000" fill="hold"/>
                                        <p:tgtEl>
                                          <p:spTgt spid="12"/>
                                        </p:tgtEl>
                                        <p:attrNameLst>
                                          <p:attrName>ppt_x</p:attrName>
                                          <p:attrName>ppt_y</p:attrName>
                                        </p:attrNameLst>
                                      </p:cBhvr>
                                      <p:rCtr x="-21458" y="-93"/>
                                    </p:animMotion>
                                  </p:childTnLst>
                                </p:cTn>
                              </p:par>
                            </p:childTnLst>
                          </p:cTn>
                        </p:par>
                        <p:par>
                          <p:cTn id="43" fill="hold">
                            <p:stCondLst>
                              <p:cond delay="2000"/>
                            </p:stCondLst>
                            <p:childTnLst>
                              <p:par>
                                <p:cTn id="44" presetID="10" presetClass="exit" presetSubtype="0" fill="hold" nodeType="afterEffect">
                                  <p:stCondLst>
                                    <p:cond delay="0"/>
                                  </p:stCondLst>
                                  <p:childTnLst>
                                    <p:animEffect transition="out" filter="fade">
                                      <p:cBhvr>
                                        <p:cTn id="45" dur="500"/>
                                        <p:tgtEl>
                                          <p:spTgt spid="12"/>
                                        </p:tgtEl>
                                      </p:cBhvr>
                                    </p:animEffect>
                                    <p:set>
                                      <p:cBhvr>
                                        <p:cTn id="46" dur="1" fill="hold">
                                          <p:stCondLst>
                                            <p:cond delay="499"/>
                                          </p:stCondLst>
                                        </p:cTn>
                                        <p:tgtEl>
                                          <p:spTgt spid="12"/>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childTnLst>
                          </p:cTn>
                        </p:par>
                        <p:par>
                          <p:cTn id="50" fill="hold">
                            <p:stCondLst>
                              <p:cond delay="2500"/>
                            </p:stCondLst>
                            <p:childTnLst>
                              <p:par>
                                <p:cTn id="51" presetID="10" presetClass="entr" presetSubtype="0" fill="hold"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childTnLst>
                          </p:cTn>
                        </p:par>
                        <p:par>
                          <p:cTn id="54" fill="hold">
                            <p:stCondLst>
                              <p:cond delay="3000"/>
                            </p:stCondLst>
                            <p:childTnLst>
                              <p:par>
                                <p:cTn id="55" presetID="42" presetClass="path" presetSubtype="0" accel="50000" decel="50000" fill="hold" nodeType="afterEffect">
                                  <p:stCondLst>
                                    <p:cond delay="0"/>
                                  </p:stCondLst>
                                  <p:childTnLst>
                                    <p:animMotion origin="layout" path="M -1.45833E-6 3.7037E-7 L 0.42175 -4.07407E-6 " pathEditMode="relative" rAng="0" ptsTypes="AA">
                                      <p:cBhvr>
                                        <p:cTn id="56" dur="2000" fill="hold"/>
                                        <p:tgtEl>
                                          <p:spTgt spid="24"/>
                                        </p:tgtEl>
                                        <p:attrNameLst>
                                          <p:attrName>ppt_x</p:attrName>
                                          <p:attrName>ppt_y</p:attrName>
                                        </p:attrNameLst>
                                      </p:cBhvr>
                                      <p:rCtr x="21133" y="23"/>
                                    </p:animMotion>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18"/>
                                        </p:tgtEl>
                                      </p:cBhvr>
                                    </p:animEffect>
                                    <p:set>
                                      <p:cBhvr>
                                        <p:cTn id="61" dur="1" fill="hold">
                                          <p:stCondLst>
                                            <p:cond delay="499"/>
                                          </p:stCondLst>
                                        </p:cTn>
                                        <p:tgtEl>
                                          <p:spTgt spid="18"/>
                                        </p:tgtEl>
                                        <p:attrNameLst>
                                          <p:attrName>style.visibility</p:attrName>
                                        </p:attrNameLst>
                                      </p:cBhvr>
                                      <p:to>
                                        <p:strVal val="hidden"/>
                                      </p:to>
                                    </p:set>
                                  </p:childTnLst>
                                </p:cTn>
                              </p:par>
                              <p:par>
                                <p:cTn id="62" presetID="10"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childTnLst>
                          </p:cTn>
                        </p:par>
                        <p:par>
                          <p:cTn id="70" fill="hold">
                            <p:stCondLst>
                              <p:cond delay="500"/>
                            </p:stCondLst>
                            <p:childTnLst>
                              <p:par>
                                <p:cTn id="71" presetID="10" presetClass="entr" presetSubtype="0" fill="hold" nodeType="after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childTnLst>
                          </p:cTn>
                        </p:par>
                        <p:par>
                          <p:cTn id="77" fill="hold">
                            <p:stCondLst>
                              <p:cond delay="1000"/>
                            </p:stCondLst>
                            <p:childTnLst>
                              <p:par>
                                <p:cTn id="78" presetID="10" presetClass="exit" presetSubtype="0" fill="hold" grpId="1" nodeType="afterEffect">
                                  <p:stCondLst>
                                    <p:cond delay="500"/>
                                  </p:stCondLst>
                                  <p:childTnLst>
                                    <p:animEffect transition="out" filter="fade">
                                      <p:cBhvr>
                                        <p:cTn id="79" dur="500"/>
                                        <p:tgtEl>
                                          <p:spTgt spid="25"/>
                                        </p:tgtEl>
                                      </p:cBhvr>
                                    </p:animEffect>
                                    <p:set>
                                      <p:cBhvr>
                                        <p:cTn id="80" dur="1" fill="hold">
                                          <p:stCondLst>
                                            <p:cond delay="499"/>
                                          </p:stCondLst>
                                        </p:cTn>
                                        <p:tgtEl>
                                          <p:spTgt spid="25"/>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nodeType="clickEffect">
                                  <p:stCondLst>
                                    <p:cond delay="0"/>
                                  </p:stCondLst>
                                  <p:childTnLst>
                                    <p:animEffect transition="out" filter="fade">
                                      <p:cBhvr>
                                        <p:cTn id="84" dur="500"/>
                                        <p:tgtEl>
                                          <p:spTgt spid="23"/>
                                        </p:tgtEl>
                                      </p:cBhvr>
                                    </p:animEffect>
                                    <p:set>
                                      <p:cBhvr>
                                        <p:cTn id="85" dur="1" fill="hold">
                                          <p:stCondLst>
                                            <p:cond delay="499"/>
                                          </p:stCondLst>
                                        </p:cTn>
                                        <p:tgtEl>
                                          <p:spTgt spid="23"/>
                                        </p:tgtEl>
                                        <p:attrNameLst>
                                          <p:attrName>style.visibility</p:attrName>
                                        </p:attrNameLst>
                                      </p:cBhvr>
                                      <p:to>
                                        <p:strVal val="hidden"/>
                                      </p:to>
                                    </p:set>
                                  </p:childTnLst>
                                </p:cTn>
                              </p:par>
                              <p:par>
                                <p:cTn id="86" presetID="8" presetClass="emph" presetSubtype="0" fill="hold" nodeType="withEffect">
                                  <p:stCondLst>
                                    <p:cond delay="0"/>
                                  </p:stCondLst>
                                  <p:childTnLst>
                                    <p:animRot by="21600000">
                                      <p:cBhvr>
                                        <p:cTn id="87" dur="1000" fill="hold"/>
                                        <p:tgtEl>
                                          <p:spTgt spid="27"/>
                                        </p:tgtEl>
                                        <p:attrNameLst>
                                          <p:attrName>r</p:attrName>
                                        </p:attrNameLst>
                                      </p:cBhvr>
                                    </p:animRot>
                                  </p:childTnLst>
                                </p:cTn>
                              </p:par>
                              <p:par>
                                <p:cTn id="88" presetID="10" presetClass="entr" presetSubtype="0" fill="hold" nodeType="withEffect">
                                  <p:stCondLst>
                                    <p:cond delay="0"/>
                                  </p:stCondLst>
                                  <p:childTnLst>
                                    <p:set>
                                      <p:cBhvr>
                                        <p:cTn id="89" dur="1" fill="hold">
                                          <p:stCondLst>
                                            <p:cond delay="0"/>
                                          </p:stCondLst>
                                        </p:cTn>
                                        <p:tgtEl>
                                          <p:spTgt spid="28"/>
                                        </p:tgtEl>
                                        <p:attrNameLst>
                                          <p:attrName>style.visibility</p:attrName>
                                        </p:attrNameLst>
                                      </p:cBhvr>
                                      <p:to>
                                        <p:strVal val="visible"/>
                                      </p:to>
                                    </p:set>
                                    <p:animEffect transition="in" filter="fade">
                                      <p:cBhvr>
                                        <p:cTn id="90" dur="500"/>
                                        <p:tgtEl>
                                          <p:spTgt spid="28"/>
                                        </p:tgtEl>
                                      </p:cBhvr>
                                    </p:animEffect>
                                  </p:childTnLst>
                                </p:cTn>
                              </p:par>
                            </p:childTnLst>
                          </p:cTn>
                        </p:par>
                      </p:childTnLst>
                    </p:cTn>
                  </p:par>
                  <p:par>
                    <p:cTn id="91" fill="hold">
                      <p:stCondLst>
                        <p:cond delay="indefinite"/>
                      </p:stCondLst>
                      <p:childTnLst>
                        <p:par>
                          <p:cTn id="92" fill="hold">
                            <p:stCondLst>
                              <p:cond delay="0"/>
                            </p:stCondLst>
                            <p:childTnLst>
                              <p:par>
                                <p:cTn id="93" presetID="42" presetClass="path" presetSubtype="0" accel="50000" decel="50000" fill="hold" nodeType="clickEffect">
                                  <p:stCondLst>
                                    <p:cond delay="0"/>
                                  </p:stCondLst>
                                  <p:childTnLst>
                                    <p:animMotion origin="layout" path="M 1.45833E-6 -2.22222E-6 L -0.82982 0.28912 " pathEditMode="relative" rAng="0" ptsTypes="AA">
                                      <p:cBhvr>
                                        <p:cTn id="94" dur="2000" fill="hold"/>
                                        <p:tgtEl>
                                          <p:spTgt spid="28"/>
                                        </p:tgtEl>
                                        <p:attrNameLst>
                                          <p:attrName>ppt_x</p:attrName>
                                          <p:attrName>ppt_y</p:attrName>
                                        </p:attrNameLst>
                                      </p:cBhvr>
                                      <p:rCtr x="-41497" y="14444"/>
                                    </p:animMotion>
                                  </p:childTnLst>
                                </p:cTn>
                              </p:par>
                            </p:childTnLst>
                          </p:cTn>
                        </p:par>
                        <p:par>
                          <p:cTn id="95" fill="hold">
                            <p:stCondLst>
                              <p:cond delay="2000"/>
                            </p:stCondLst>
                            <p:childTnLst>
                              <p:par>
                                <p:cTn id="96" presetID="8" presetClass="emph" presetSubtype="0" fill="hold" nodeType="afterEffect">
                                  <p:stCondLst>
                                    <p:cond delay="0"/>
                                  </p:stCondLst>
                                  <p:childTnLst>
                                    <p:animRot by="21600000">
                                      <p:cBhvr>
                                        <p:cTn id="97" dur="1000" fill="hold"/>
                                        <p:tgtEl>
                                          <p:spTgt spid="26"/>
                                        </p:tgtEl>
                                        <p:attrNameLst>
                                          <p:attrName>r</p:attrName>
                                        </p:attrNameLst>
                                      </p:cBhvr>
                                    </p:animRot>
                                  </p:childTnLst>
                                </p:cTn>
                              </p:par>
                              <p:par>
                                <p:cTn id="98" presetID="10" presetClass="exit" presetSubtype="0" fill="hold" nodeType="withEffect">
                                  <p:stCondLst>
                                    <p:cond delay="0"/>
                                  </p:stCondLst>
                                  <p:childTnLst>
                                    <p:animEffect transition="out" filter="fade">
                                      <p:cBhvr>
                                        <p:cTn id="99" dur="500"/>
                                        <p:tgtEl>
                                          <p:spTgt spid="28"/>
                                        </p:tgtEl>
                                      </p:cBhvr>
                                    </p:animEffect>
                                    <p:set>
                                      <p:cBhvr>
                                        <p:cTn id="100" dur="1" fill="hold">
                                          <p:stCondLst>
                                            <p:cond delay="499"/>
                                          </p:stCondLst>
                                        </p:cTn>
                                        <p:tgtEl>
                                          <p:spTgt spid="28"/>
                                        </p:tgtEl>
                                        <p:attrNameLst>
                                          <p:attrName>style.visibility</p:attrName>
                                        </p:attrNameLst>
                                      </p:cBhvr>
                                      <p:to>
                                        <p:strVal val="hidden"/>
                                      </p:to>
                                    </p:set>
                                  </p:childTnLst>
                                </p:cTn>
                              </p:par>
                              <p:par>
                                <p:cTn id="101" presetID="10" presetClass="entr" presetSubtype="0" fill="hold" nodeType="withEffect">
                                  <p:stCondLst>
                                    <p:cond delay="0"/>
                                  </p:stCondLst>
                                  <p:childTnLst>
                                    <p:set>
                                      <p:cBhvr>
                                        <p:cTn id="102" dur="1" fill="hold">
                                          <p:stCondLst>
                                            <p:cond delay="0"/>
                                          </p:stCondLst>
                                        </p:cTn>
                                        <p:tgtEl>
                                          <p:spTgt spid="29"/>
                                        </p:tgtEl>
                                        <p:attrNameLst>
                                          <p:attrName>style.visibility</p:attrName>
                                        </p:attrNameLst>
                                      </p:cBhvr>
                                      <p:to>
                                        <p:strVal val="visible"/>
                                      </p:to>
                                    </p:set>
                                    <p:animEffect transition="in" filter="fade">
                                      <p:cBhvr>
                                        <p:cTn id="103" dur="500"/>
                                        <p:tgtEl>
                                          <p:spTgt spid="29"/>
                                        </p:tgtEl>
                                      </p:cBhvr>
                                    </p:animEffect>
                                  </p:childTnLst>
                                </p:cTn>
                              </p:par>
                            </p:childTnLst>
                          </p:cTn>
                        </p:par>
                        <p:par>
                          <p:cTn id="104" fill="hold">
                            <p:stCondLst>
                              <p:cond delay="3000"/>
                            </p:stCondLst>
                            <p:childTnLst>
                              <p:par>
                                <p:cTn id="105" presetID="10" presetClass="exit" presetSubtype="0" fill="hold" nodeType="afterEffect">
                                  <p:stCondLst>
                                    <p:cond delay="0"/>
                                  </p:stCondLst>
                                  <p:childTnLst>
                                    <p:animEffect transition="out" filter="fade">
                                      <p:cBhvr>
                                        <p:cTn id="106" dur="500"/>
                                        <p:tgtEl>
                                          <p:spTgt spid="29"/>
                                        </p:tgtEl>
                                      </p:cBhvr>
                                    </p:animEffect>
                                    <p:set>
                                      <p:cBhvr>
                                        <p:cTn id="107" dur="1" fill="hold">
                                          <p:stCondLst>
                                            <p:cond delay="499"/>
                                          </p:stCondLst>
                                        </p:cTn>
                                        <p:tgtEl>
                                          <p:spTgt spid="29"/>
                                        </p:tgtEl>
                                        <p:attrNameLst>
                                          <p:attrName>style.visibility</p:attrName>
                                        </p:attrNameLst>
                                      </p:cBhvr>
                                      <p:to>
                                        <p:strVal val="hidden"/>
                                      </p:to>
                                    </p:set>
                                  </p:childTnLst>
                                </p:cTn>
                              </p:par>
                              <p:par>
                                <p:cTn id="108" presetID="10" presetClass="entr" presetSubtype="0" fill="hold" nodeType="withEffect">
                                  <p:stCondLst>
                                    <p:cond delay="0"/>
                                  </p:stCondLst>
                                  <p:childTnLst>
                                    <p:set>
                                      <p:cBhvr>
                                        <p:cTn id="109" dur="1" fill="hold">
                                          <p:stCondLst>
                                            <p:cond delay="0"/>
                                          </p:stCondLst>
                                        </p:cTn>
                                        <p:tgtEl>
                                          <p:spTgt spid="30"/>
                                        </p:tgtEl>
                                        <p:attrNameLst>
                                          <p:attrName>style.visibility</p:attrName>
                                        </p:attrNameLst>
                                      </p:cBhvr>
                                      <p:to>
                                        <p:strVal val="visible"/>
                                      </p:to>
                                    </p:set>
                                    <p:animEffect transition="in" filter="fade">
                                      <p:cBhvr>
                                        <p:cTn id="110" dur="500"/>
                                        <p:tgtEl>
                                          <p:spTgt spid="30"/>
                                        </p:tgtEl>
                                      </p:cBhvr>
                                    </p:animEffect>
                                  </p:childTnLst>
                                </p:cTn>
                              </p:par>
                            </p:childTnLst>
                          </p:cTn>
                        </p:par>
                      </p:childTnLst>
                    </p:cTn>
                  </p:par>
                  <p:par>
                    <p:cTn id="111" fill="hold">
                      <p:stCondLst>
                        <p:cond delay="indefinite"/>
                      </p:stCondLst>
                      <p:childTnLst>
                        <p:par>
                          <p:cTn id="112" fill="hold">
                            <p:stCondLst>
                              <p:cond delay="0"/>
                            </p:stCondLst>
                            <p:childTnLst>
                              <p:par>
                                <p:cTn id="113" presetID="2" presetClass="exit" presetSubtype="4" fill="hold" nodeType="clickEffect">
                                  <p:stCondLst>
                                    <p:cond delay="0"/>
                                  </p:stCondLst>
                                  <p:childTnLst>
                                    <p:anim calcmode="lin" valueType="num">
                                      <p:cBhvr additive="base">
                                        <p:cTn id="114" dur="500"/>
                                        <p:tgtEl>
                                          <p:spTgt spid="26"/>
                                        </p:tgtEl>
                                        <p:attrNameLst>
                                          <p:attrName>ppt_x</p:attrName>
                                        </p:attrNameLst>
                                      </p:cBhvr>
                                      <p:tavLst>
                                        <p:tav tm="0">
                                          <p:val>
                                            <p:strVal val="ppt_x"/>
                                          </p:val>
                                        </p:tav>
                                        <p:tav tm="100000">
                                          <p:val>
                                            <p:strVal val="ppt_x"/>
                                          </p:val>
                                        </p:tav>
                                      </p:tavLst>
                                    </p:anim>
                                    <p:anim calcmode="lin" valueType="num">
                                      <p:cBhvr additive="base">
                                        <p:cTn id="115" dur="500"/>
                                        <p:tgtEl>
                                          <p:spTgt spid="26"/>
                                        </p:tgtEl>
                                        <p:attrNameLst>
                                          <p:attrName>ppt_y</p:attrName>
                                        </p:attrNameLst>
                                      </p:cBhvr>
                                      <p:tavLst>
                                        <p:tav tm="0">
                                          <p:val>
                                            <p:strVal val="ppt_y"/>
                                          </p:val>
                                        </p:tav>
                                        <p:tav tm="100000">
                                          <p:val>
                                            <p:strVal val="1+ppt_h/2"/>
                                          </p:val>
                                        </p:tav>
                                      </p:tavLst>
                                    </p:anim>
                                    <p:set>
                                      <p:cBhvr>
                                        <p:cTn id="116" dur="1" fill="hold">
                                          <p:stCondLst>
                                            <p:cond delay="499"/>
                                          </p:stCondLst>
                                        </p:cTn>
                                        <p:tgtEl>
                                          <p:spTgt spid="26"/>
                                        </p:tgtEl>
                                        <p:attrNameLst>
                                          <p:attrName>style.visibility</p:attrName>
                                        </p:attrNameLst>
                                      </p:cBhvr>
                                      <p:to>
                                        <p:strVal val="hidden"/>
                                      </p:to>
                                    </p:set>
                                  </p:childTnLst>
                                </p:cTn>
                              </p:par>
                              <p:par>
                                <p:cTn id="117" presetID="2" presetClass="exit" presetSubtype="4" fill="hold" nodeType="withEffect">
                                  <p:stCondLst>
                                    <p:cond delay="0"/>
                                  </p:stCondLst>
                                  <p:childTnLst>
                                    <p:anim calcmode="lin" valueType="num">
                                      <p:cBhvr additive="base">
                                        <p:cTn id="118" dur="500"/>
                                        <p:tgtEl>
                                          <p:spTgt spid="27"/>
                                        </p:tgtEl>
                                        <p:attrNameLst>
                                          <p:attrName>ppt_x</p:attrName>
                                        </p:attrNameLst>
                                      </p:cBhvr>
                                      <p:tavLst>
                                        <p:tav tm="0">
                                          <p:val>
                                            <p:strVal val="ppt_x"/>
                                          </p:val>
                                        </p:tav>
                                        <p:tav tm="100000">
                                          <p:val>
                                            <p:strVal val="ppt_x"/>
                                          </p:val>
                                        </p:tav>
                                      </p:tavLst>
                                    </p:anim>
                                    <p:anim calcmode="lin" valueType="num">
                                      <p:cBhvr additive="base">
                                        <p:cTn id="119" dur="500"/>
                                        <p:tgtEl>
                                          <p:spTgt spid="27"/>
                                        </p:tgtEl>
                                        <p:attrNameLst>
                                          <p:attrName>ppt_y</p:attrName>
                                        </p:attrNameLst>
                                      </p:cBhvr>
                                      <p:tavLst>
                                        <p:tav tm="0">
                                          <p:val>
                                            <p:strVal val="ppt_y"/>
                                          </p:val>
                                        </p:tav>
                                        <p:tav tm="100000">
                                          <p:val>
                                            <p:strVal val="1+ppt_h/2"/>
                                          </p:val>
                                        </p:tav>
                                      </p:tavLst>
                                    </p:anim>
                                    <p:set>
                                      <p:cBhvr>
                                        <p:cTn id="120" dur="1" fill="hold">
                                          <p:stCondLst>
                                            <p:cond delay="499"/>
                                          </p:stCondLst>
                                        </p:cTn>
                                        <p:tgtEl>
                                          <p:spTgt spid="27"/>
                                        </p:tgtEl>
                                        <p:attrNameLst>
                                          <p:attrName>style.visibility</p:attrName>
                                        </p:attrNameLst>
                                      </p:cBhvr>
                                      <p:to>
                                        <p:strVal val="hidden"/>
                                      </p:to>
                                    </p:set>
                                  </p:childTnLst>
                                </p:cTn>
                              </p:par>
                              <p:par>
                                <p:cTn id="121" presetID="2" presetClass="exit" presetSubtype="4" fill="hold" nodeType="withEffect">
                                  <p:stCondLst>
                                    <p:cond delay="0"/>
                                  </p:stCondLst>
                                  <p:childTnLst>
                                    <p:anim calcmode="lin" valueType="num">
                                      <p:cBhvr additive="base">
                                        <p:cTn id="122" dur="500"/>
                                        <p:tgtEl>
                                          <p:spTgt spid="16"/>
                                        </p:tgtEl>
                                        <p:attrNameLst>
                                          <p:attrName>ppt_x</p:attrName>
                                        </p:attrNameLst>
                                      </p:cBhvr>
                                      <p:tavLst>
                                        <p:tav tm="0">
                                          <p:val>
                                            <p:strVal val="ppt_x"/>
                                          </p:val>
                                        </p:tav>
                                        <p:tav tm="100000">
                                          <p:val>
                                            <p:strVal val="ppt_x"/>
                                          </p:val>
                                        </p:tav>
                                      </p:tavLst>
                                    </p:anim>
                                    <p:anim calcmode="lin" valueType="num">
                                      <p:cBhvr additive="base">
                                        <p:cTn id="123" dur="500"/>
                                        <p:tgtEl>
                                          <p:spTgt spid="16"/>
                                        </p:tgtEl>
                                        <p:attrNameLst>
                                          <p:attrName>ppt_y</p:attrName>
                                        </p:attrNameLst>
                                      </p:cBhvr>
                                      <p:tavLst>
                                        <p:tav tm="0">
                                          <p:val>
                                            <p:strVal val="ppt_y"/>
                                          </p:val>
                                        </p:tav>
                                        <p:tav tm="100000">
                                          <p:val>
                                            <p:strVal val="1+ppt_h/2"/>
                                          </p:val>
                                        </p:tav>
                                      </p:tavLst>
                                    </p:anim>
                                    <p:set>
                                      <p:cBhvr>
                                        <p:cTn id="124" dur="1" fill="hold">
                                          <p:stCondLst>
                                            <p:cond delay="499"/>
                                          </p:stCondLst>
                                        </p:cTn>
                                        <p:tgtEl>
                                          <p:spTgt spid="16"/>
                                        </p:tgtEl>
                                        <p:attrNameLst>
                                          <p:attrName>style.visibility</p:attrName>
                                        </p:attrNameLst>
                                      </p:cBhvr>
                                      <p:to>
                                        <p:strVal val="hidden"/>
                                      </p:to>
                                    </p:set>
                                  </p:childTnLst>
                                </p:cTn>
                              </p:par>
                              <p:par>
                                <p:cTn id="125" presetID="2" presetClass="exit" presetSubtype="4" fill="hold" grpId="1" nodeType="withEffect">
                                  <p:stCondLst>
                                    <p:cond delay="0"/>
                                  </p:stCondLst>
                                  <p:childTnLst>
                                    <p:anim calcmode="lin" valueType="num">
                                      <p:cBhvr additive="base">
                                        <p:cTn id="126" dur="500"/>
                                        <p:tgtEl>
                                          <p:spTgt spid="20"/>
                                        </p:tgtEl>
                                        <p:attrNameLst>
                                          <p:attrName>ppt_x</p:attrName>
                                        </p:attrNameLst>
                                      </p:cBhvr>
                                      <p:tavLst>
                                        <p:tav tm="0">
                                          <p:val>
                                            <p:strVal val="ppt_x"/>
                                          </p:val>
                                        </p:tav>
                                        <p:tav tm="100000">
                                          <p:val>
                                            <p:strVal val="ppt_x"/>
                                          </p:val>
                                        </p:tav>
                                      </p:tavLst>
                                    </p:anim>
                                    <p:anim calcmode="lin" valueType="num">
                                      <p:cBhvr additive="base">
                                        <p:cTn id="127" dur="500"/>
                                        <p:tgtEl>
                                          <p:spTgt spid="20"/>
                                        </p:tgtEl>
                                        <p:attrNameLst>
                                          <p:attrName>ppt_y</p:attrName>
                                        </p:attrNameLst>
                                      </p:cBhvr>
                                      <p:tavLst>
                                        <p:tav tm="0">
                                          <p:val>
                                            <p:strVal val="ppt_y"/>
                                          </p:val>
                                        </p:tav>
                                        <p:tav tm="100000">
                                          <p:val>
                                            <p:strVal val="1+ppt_h/2"/>
                                          </p:val>
                                        </p:tav>
                                      </p:tavLst>
                                    </p:anim>
                                    <p:set>
                                      <p:cBhvr>
                                        <p:cTn id="128" dur="1" fill="hold">
                                          <p:stCondLst>
                                            <p:cond delay="499"/>
                                          </p:stCondLst>
                                        </p:cTn>
                                        <p:tgtEl>
                                          <p:spTgt spid="20"/>
                                        </p:tgtEl>
                                        <p:attrNameLst>
                                          <p:attrName>style.visibility</p:attrName>
                                        </p:attrNameLst>
                                      </p:cBhvr>
                                      <p:to>
                                        <p:strVal val="hidden"/>
                                      </p:to>
                                    </p:set>
                                  </p:childTnLst>
                                </p:cTn>
                              </p:par>
                              <p:par>
                                <p:cTn id="129" presetID="2" presetClass="exit" presetSubtype="4" fill="hold" grpId="2" nodeType="withEffect">
                                  <p:stCondLst>
                                    <p:cond delay="0"/>
                                  </p:stCondLst>
                                  <p:childTnLst>
                                    <p:anim calcmode="lin" valueType="num">
                                      <p:cBhvr additive="base">
                                        <p:cTn id="130" dur="500"/>
                                        <p:tgtEl>
                                          <p:spTgt spid="17"/>
                                        </p:tgtEl>
                                        <p:attrNameLst>
                                          <p:attrName>ppt_x</p:attrName>
                                        </p:attrNameLst>
                                      </p:cBhvr>
                                      <p:tavLst>
                                        <p:tav tm="0">
                                          <p:val>
                                            <p:strVal val="ppt_x"/>
                                          </p:val>
                                        </p:tav>
                                        <p:tav tm="100000">
                                          <p:val>
                                            <p:strVal val="ppt_x"/>
                                          </p:val>
                                        </p:tav>
                                      </p:tavLst>
                                    </p:anim>
                                    <p:anim calcmode="lin" valueType="num">
                                      <p:cBhvr additive="base">
                                        <p:cTn id="131" dur="500"/>
                                        <p:tgtEl>
                                          <p:spTgt spid="17"/>
                                        </p:tgtEl>
                                        <p:attrNameLst>
                                          <p:attrName>ppt_y</p:attrName>
                                        </p:attrNameLst>
                                      </p:cBhvr>
                                      <p:tavLst>
                                        <p:tav tm="0">
                                          <p:val>
                                            <p:strVal val="ppt_y"/>
                                          </p:val>
                                        </p:tav>
                                        <p:tav tm="100000">
                                          <p:val>
                                            <p:strVal val="1+ppt_h/2"/>
                                          </p:val>
                                        </p:tav>
                                      </p:tavLst>
                                    </p:anim>
                                    <p:set>
                                      <p:cBhvr>
                                        <p:cTn id="132" dur="1" fill="hold">
                                          <p:stCondLst>
                                            <p:cond delay="499"/>
                                          </p:stCondLst>
                                        </p:cTn>
                                        <p:tgtEl>
                                          <p:spTgt spid="17"/>
                                        </p:tgtEl>
                                        <p:attrNameLst>
                                          <p:attrName>style.visibility</p:attrName>
                                        </p:attrNameLst>
                                      </p:cBhvr>
                                      <p:to>
                                        <p:strVal val="hidden"/>
                                      </p:to>
                                    </p:set>
                                  </p:childTnLst>
                                </p:cTn>
                              </p:par>
                              <p:par>
                                <p:cTn id="133" presetID="2" presetClass="exit" presetSubtype="4" fill="hold" nodeType="withEffect">
                                  <p:stCondLst>
                                    <p:cond delay="0"/>
                                  </p:stCondLst>
                                  <p:childTnLst>
                                    <p:anim calcmode="lin" valueType="num">
                                      <p:cBhvr additive="base">
                                        <p:cTn id="134" dur="500"/>
                                        <p:tgtEl>
                                          <p:spTgt spid="24"/>
                                        </p:tgtEl>
                                        <p:attrNameLst>
                                          <p:attrName>ppt_x</p:attrName>
                                        </p:attrNameLst>
                                      </p:cBhvr>
                                      <p:tavLst>
                                        <p:tav tm="0">
                                          <p:val>
                                            <p:strVal val="ppt_x"/>
                                          </p:val>
                                        </p:tav>
                                        <p:tav tm="100000">
                                          <p:val>
                                            <p:strVal val="ppt_x"/>
                                          </p:val>
                                        </p:tav>
                                      </p:tavLst>
                                    </p:anim>
                                    <p:anim calcmode="lin" valueType="num">
                                      <p:cBhvr additive="base">
                                        <p:cTn id="135" dur="500"/>
                                        <p:tgtEl>
                                          <p:spTgt spid="24"/>
                                        </p:tgtEl>
                                        <p:attrNameLst>
                                          <p:attrName>ppt_y</p:attrName>
                                        </p:attrNameLst>
                                      </p:cBhvr>
                                      <p:tavLst>
                                        <p:tav tm="0">
                                          <p:val>
                                            <p:strVal val="ppt_y"/>
                                          </p:val>
                                        </p:tav>
                                        <p:tav tm="100000">
                                          <p:val>
                                            <p:strVal val="1+ppt_h/2"/>
                                          </p:val>
                                        </p:tav>
                                      </p:tavLst>
                                    </p:anim>
                                    <p:set>
                                      <p:cBhvr>
                                        <p:cTn id="136" dur="1" fill="hold">
                                          <p:stCondLst>
                                            <p:cond delay="499"/>
                                          </p:stCondLst>
                                        </p:cTn>
                                        <p:tgtEl>
                                          <p:spTgt spid="24"/>
                                        </p:tgtEl>
                                        <p:attrNameLst>
                                          <p:attrName>style.visibility</p:attrName>
                                        </p:attrNameLst>
                                      </p:cBhvr>
                                      <p:to>
                                        <p:strVal val="hidden"/>
                                      </p:to>
                                    </p:set>
                                  </p:childTnLst>
                                </p:cTn>
                              </p:par>
                              <p:par>
                                <p:cTn id="137" presetID="2" presetClass="exit" presetSubtype="4" fill="hold" grpId="1" nodeType="withEffect">
                                  <p:stCondLst>
                                    <p:cond delay="0"/>
                                  </p:stCondLst>
                                  <p:childTnLst>
                                    <p:anim calcmode="lin" valueType="num">
                                      <p:cBhvr additive="base">
                                        <p:cTn id="138" dur="500"/>
                                        <p:tgtEl>
                                          <p:spTgt spid="13"/>
                                        </p:tgtEl>
                                        <p:attrNameLst>
                                          <p:attrName>ppt_x</p:attrName>
                                        </p:attrNameLst>
                                      </p:cBhvr>
                                      <p:tavLst>
                                        <p:tav tm="0">
                                          <p:val>
                                            <p:strVal val="ppt_x"/>
                                          </p:val>
                                        </p:tav>
                                        <p:tav tm="100000">
                                          <p:val>
                                            <p:strVal val="ppt_x"/>
                                          </p:val>
                                        </p:tav>
                                      </p:tavLst>
                                    </p:anim>
                                    <p:anim calcmode="lin" valueType="num">
                                      <p:cBhvr additive="base">
                                        <p:cTn id="139" dur="500"/>
                                        <p:tgtEl>
                                          <p:spTgt spid="13"/>
                                        </p:tgtEl>
                                        <p:attrNameLst>
                                          <p:attrName>ppt_y</p:attrName>
                                        </p:attrNameLst>
                                      </p:cBhvr>
                                      <p:tavLst>
                                        <p:tav tm="0">
                                          <p:val>
                                            <p:strVal val="ppt_y"/>
                                          </p:val>
                                        </p:tav>
                                        <p:tav tm="100000">
                                          <p:val>
                                            <p:strVal val="1+ppt_h/2"/>
                                          </p:val>
                                        </p:tav>
                                      </p:tavLst>
                                    </p:anim>
                                    <p:set>
                                      <p:cBhvr>
                                        <p:cTn id="140" dur="1" fill="hold">
                                          <p:stCondLst>
                                            <p:cond delay="499"/>
                                          </p:stCondLst>
                                        </p:cTn>
                                        <p:tgtEl>
                                          <p:spTgt spid="13"/>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31"/>
                                        </p:tgtEl>
                                        <p:attrNameLst>
                                          <p:attrName>style.visibility</p:attrName>
                                        </p:attrNameLst>
                                      </p:cBhvr>
                                      <p:to>
                                        <p:strVal val="visible"/>
                                      </p:to>
                                    </p:set>
                                    <p:animEffect transition="in" filter="fade">
                                      <p:cBhvr>
                                        <p:cTn id="145" dur="500"/>
                                        <p:tgtEl>
                                          <p:spTgt spid="31"/>
                                        </p:tgtEl>
                                      </p:cBhvr>
                                    </p:animEffect>
                                  </p:childTnLst>
                                </p:cTn>
                              </p:par>
                            </p:childTnLst>
                          </p:cTn>
                        </p:par>
                      </p:childTnLst>
                    </p:cTn>
                  </p:par>
                  <p:par>
                    <p:cTn id="146" fill="hold">
                      <p:stCondLst>
                        <p:cond delay="indefinite"/>
                      </p:stCondLst>
                      <p:childTnLst>
                        <p:par>
                          <p:cTn id="147" fill="hold">
                            <p:stCondLst>
                              <p:cond delay="0"/>
                            </p:stCondLst>
                            <p:childTnLst>
                              <p:par>
                                <p:cTn id="148" presetID="8" presetClass="emph" presetSubtype="0" fill="hold" grpId="1" nodeType="clickEffect">
                                  <p:stCondLst>
                                    <p:cond delay="0"/>
                                  </p:stCondLst>
                                  <p:childTnLst>
                                    <p:animRot by="21600000">
                                      <p:cBhvr>
                                        <p:cTn id="149" dur="1000" fill="hold"/>
                                        <p:tgtEl>
                                          <p:spTgt spid="31"/>
                                        </p:tgtEl>
                                        <p:attrNameLst>
                                          <p:attrName>r</p:attrName>
                                        </p:attrNameLst>
                                      </p:cBhvr>
                                    </p:animRot>
                                  </p:childTnLst>
                                </p:cTn>
                              </p:par>
                              <p:par>
                                <p:cTn id="150" presetID="10" presetClass="exit" presetSubtype="0" fill="hold" nodeType="withEffect">
                                  <p:stCondLst>
                                    <p:cond delay="0"/>
                                  </p:stCondLst>
                                  <p:childTnLst>
                                    <p:animEffect transition="out" filter="fade">
                                      <p:cBhvr>
                                        <p:cTn id="151" dur="500"/>
                                        <p:tgtEl>
                                          <p:spTgt spid="30"/>
                                        </p:tgtEl>
                                      </p:cBhvr>
                                    </p:animEffect>
                                    <p:set>
                                      <p:cBhvr>
                                        <p:cTn id="152" dur="1" fill="hold">
                                          <p:stCondLst>
                                            <p:cond delay="499"/>
                                          </p:stCondLst>
                                        </p:cTn>
                                        <p:tgtEl>
                                          <p:spTgt spid="30"/>
                                        </p:tgtEl>
                                        <p:attrNameLst>
                                          <p:attrName>style.visibility</p:attrName>
                                        </p:attrNameLst>
                                      </p:cBhvr>
                                      <p:to>
                                        <p:strVal val="hidden"/>
                                      </p:to>
                                    </p:set>
                                  </p:childTnLst>
                                </p:cTn>
                              </p:par>
                              <p:par>
                                <p:cTn id="153" presetID="10" presetClass="entr" presetSubtype="0" fill="hold" nodeType="withEffect">
                                  <p:stCondLst>
                                    <p:cond delay="0"/>
                                  </p:stCondLst>
                                  <p:childTnLst>
                                    <p:set>
                                      <p:cBhvr>
                                        <p:cTn id="154" dur="1" fill="hold">
                                          <p:stCondLst>
                                            <p:cond delay="0"/>
                                          </p:stCondLst>
                                        </p:cTn>
                                        <p:tgtEl>
                                          <p:spTgt spid="32"/>
                                        </p:tgtEl>
                                        <p:attrNameLst>
                                          <p:attrName>style.visibility</p:attrName>
                                        </p:attrNameLst>
                                      </p:cBhvr>
                                      <p:to>
                                        <p:strVal val="visible"/>
                                      </p:to>
                                    </p:set>
                                    <p:animEffect transition="in" filter="fade">
                                      <p:cBhvr>
                                        <p:cTn id="155" dur="500"/>
                                        <p:tgtEl>
                                          <p:spTgt spid="32"/>
                                        </p:tgtEl>
                                      </p:cBhvr>
                                    </p:animEffect>
                                  </p:childTnLst>
                                </p:cTn>
                              </p:par>
                            </p:childTnLst>
                          </p:cTn>
                        </p:par>
                      </p:childTnLst>
                    </p:cTn>
                  </p:par>
                  <p:par>
                    <p:cTn id="156" fill="hold">
                      <p:stCondLst>
                        <p:cond delay="indefinite"/>
                      </p:stCondLst>
                      <p:childTnLst>
                        <p:par>
                          <p:cTn id="157" fill="hold">
                            <p:stCondLst>
                              <p:cond delay="0"/>
                            </p:stCondLst>
                            <p:childTnLst>
                              <p:par>
                                <p:cTn id="158" presetID="42" presetClass="path" presetSubtype="0" accel="50000" decel="50000" fill="hold" nodeType="clickEffect">
                                  <p:stCondLst>
                                    <p:cond delay="0"/>
                                  </p:stCondLst>
                                  <p:childTnLst>
                                    <p:animMotion origin="layout" path="M -2.29167E-6 1.11111E-6 L 0.42565 0.00764 " pathEditMode="relative" rAng="0" ptsTypes="AA">
                                      <p:cBhvr>
                                        <p:cTn id="159" dur="2000" fill="hold"/>
                                        <p:tgtEl>
                                          <p:spTgt spid="32"/>
                                        </p:tgtEl>
                                        <p:attrNameLst>
                                          <p:attrName>ppt_x</p:attrName>
                                          <p:attrName>ppt_y</p:attrName>
                                        </p:attrNameLst>
                                      </p:cBhvr>
                                      <p:rCtr x="21276" y="370"/>
                                    </p:animMotion>
                                  </p:childTnLst>
                                </p:cTn>
                              </p:par>
                            </p:childTnLst>
                          </p:cTn>
                        </p:par>
                      </p:childTnLst>
                    </p:cTn>
                  </p:par>
                  <p:par>
                    <p:cTn id="160" fill="hold">
                      <p:stCondLst>
                        <p:cond delay="indefinite"/>
                      </p:stCondLst>
                      <p:childTnLst>
                        <p:par>
                          <p:cTn id="161" fill="hold">
                            <p:stCondLst>
                              <p:cond delay="0"/>
                            </p:stCondLst>
                            <p:childTnLst>
                              <p:par>
                                <p:cTn id="162" presetID="53" presetClass="exit" presetSubtype="32" fill="hold" nodeType="clickEffect">
                                  <p:stCondLst>
                                    <p:cond delay="0"/>
                                  </p:stCondLst>
                                  <p:childTnLst>
                                    <p:anim calcmode="lin" valueType="num">
                                      <p:cBhvr>
                                        <p:cTn id="163" dur="500"/>
                                        <p:tgtEl>
                                          <p:spTgt spid="32"/>
                                        </p:tgtEl>
                                        <p:attrNameLst>
                                          <p:attrName>ppt_w</p:attrName>
                                        </p:attrNameLst>
                                      </p:cBhvr>
                                      <p:tavLst>
                                        <p:tav tm="0">
                                          <p:val>
                                            <p:strVal val="ppt_w"/>
                                          </p:val>
                                        </p:tav>
                                        <p:tav tm="100000">
                                          <p:val>
                                            <p:fltVal val="0"/>
                                          </p:val>
                                        </p:tav>
                                      </p:tavLst>
                                    </p:anim>
                                    <p:anim calcmode="lin" valueType="num">
                                      <p:cBhvr>
                                        <p:cTn id="164" dur="500"/>
                                        <p:tgtEl>
                                          <p:spTgt spid="32"/>
                                        </p:tgtEl>
                                        <p:attrNameLst>
                                          <p:attrName>ppt_h</p:attrName>
                                        </p:attrNameLst>
                                      </p:cBhvr>
                                      <p:tavLst>
                                        <p:tav tm="0">
                                          <p:val>
                                            <p:strVal val="ppt_h"/>
                                          </p:val>
                                        </p:tav>
                                        <p:tav tm="100000">
                                          <p:val>
                                            <p:fltVal val="0"/>
                                          </p:val>
                                        </p:tav>
                                      </p:tavLst>
                                    </p:anim>
                                    <p:animEffect transition="out" filter="fade">
                                      <p:cBhvr>
                                        <p:cTn id="165" dur="500"/>
                                        <p:tgtEl>
                                          <p:spTgt spid="32"/>
                                        </p:tgtEl>
                                      </p:cBhvr>
                                    </p:animEffect>
                                    <p:set>
                                      <p:cBhvr>
                                        <p:cTn id="166" dur="1" fill="hold">
                                          <p:stCondLst>
                                            <p:cond delay="499"/>
                                          </p:stCondLst>
                                        </p:cTn>
                                        <p:tgtEl>
                                          <p:spTgt spid="32"/>
                                        </p:tgtEl>
                                        <p:attrNameLst>
                                          <p:attrName>style.visibility</p:attrName>
                                        </p:attrNameLst>
                                      </p:cBhvr>
                                      <p:to>
                                        <p:strVal val="hidden"/>
                                      </p:to>
                                    </p:set>
                                  </p:childTnLst>
                                </p:cTn>
                              </p:par>
                              <p:par>
                                <p:cTn id="167" presetID="53" presetClass="exit" presetSubtype="32" fill="hold" grpId="1" nodeType="withEffect">
                                  <p:stCondLst>
                                    <p:cond delay="0"/>
                                  </p:stCondLst>
                                  <p:childTnLst>
                                    <p:anim calcmode="lin" valueType="num">
                                      <p:cBhvr>
                                        <p:cTn id="168" dur="500"/>
                                        <p:tgtEl>
                                          <p:spTgt spid="11"/>
                                        </p:tgtEl>
                                        <p:attrNameLst>
                                          <p:attrName>ppt_w</p:attrName>
                                        </p:attrNameLst>
                                      </p:cBhvr>
                                      <p:tavLst>
                                        <p:tav tm="0">
                                          <p:val>
                                            <p:strVal val="ppt_w"/>
                                          </p:val>
                                        </p:tav>
                                        <p:tav tm="100000">
                                          <p:val>
                                            <p:fltVal val="0"/>
                                          </p:val>
                                        </p:tav>
                                      </p:tavLst>
                                    </p:anim>
                                    <p:anim calcmode="lin" valueType="num">
                                      <p:cBhvr>
                                        <p:cTn id="169" dur="500"/>
                                        <p:tgtEl>
                                          <p:spTgt spid="11"/>
                                        </p:tgtEl>
                                        <p:attrNameLst>
                                          <p:attrName>ppt_h</p:attrName>
                                        </p:attrNameLst>
                                      </p:cBhvr>
                                      <p:tavLst>
                                        <p:tav tm="0">
                                          <p:val>
                                            <p:strVal val="ppt_h"/>
                                          </p:val>
                                        </p:tav>
                                        <p:tav tm="100000">
                                          <p:val>
                                            <p:fltVal val="0"/>
                                          </p:val>
                                        </p:tav>
                                      </p:tavLst>
                                    </p:anim>
                                    <p:animEffect transition="out" filter="fade">
                                      <p:cBhvr>
                                        <p:cTn id="170" dur="500"/>
                                        <p:tgtEl>
                                          <p:spTgt spid="11"/>
                                        </p:tgtEl>
                                      </p:cBhvr>
                                    </p:animEffect>
                                    <p:set>
                                      <p:cBhvr>
                                        <p:cTn id="171"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7" grpId="2" animBg="1"/>
      <p:bldP spid="11" grpId="0" animBg="1"/>
      <p:bldP spid="11" grpId="1" animBg="1"/>
      <p:bldP spid="13" grpId="0" animBg="1"/>
      <p:bldP spid="13" grpId="1" animBg="1"/>
      <p:bldP spid="14" grpId="0"/>
      <p:bldP spid="14" grpId="1"/>
      <p:bldP spid="20" grpId="0"/>
      <p:bldP spid="20" grpId="1"/>
      <p:bldP spid="25" grpId="0" animBg="1"/>
      <p:bldP spid="25" grpId="1" animBg="1"/>
      <p:bldP spid="31" grpId="0" animBg="1"/>
      <p:bldP spid="31"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ההצפנה</a:t>
            </a:r>
            <a:endParaRPr lang="en-GB" dirty="0"/>
          </a:p>
        </p:txBody>
      </p:sp>
      <p:pic>
        <p:nvPicPr>
          <p:cNvPr id="4" name="מציין מיקום תוכן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rot="8044108">
            <a:off x="8405592" y="840924"/>
            <a:ext cx="1074356" cy="1074356"/>
          </a:xfrm>
        </p:spPr>
      </p:pic>
      <p:pic>
        <p:nvPicPr>
          <p:cNvPr id="5" name="תמונה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6224" y="816745"/>
            <a:ext cx="1104354" cy="1104354"/>
          </a:xfrm>
          <a:prstGeom prst="rect">
            <a:avLst/>
          </a:prstGeom>
        </p:spPr>
      </p:pic>
      <p:sp>
        <p:nvSpPr>
          <p:cNvPr id="3" name="TextBox 2"/>
          <p:cNvSpPr txBox="1"/>
          <p:nvPr/>
        </p:nvSpPr>
        <p:spPr>
          <a:xfrm>
            <a:off x="1312433" y="2506532"/>
            <a:ext cx="9950824"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ECC</a:t>
            </a:r>
            <a:r>
              <a:rPr lang="he-IL" sz="2400" dirty="0"/>
              <a:t> הוא דרך להחליף מספרים מסוימים בלי שמישהו באמצע יוכל להגיע לאותם מספרים. רק שני הקצוות יכולים להגיע אל המספר המשותף בזמן ריצה סביר.</a:t>
            </a:r>
          </a:p>
          <a:p>
            <a:pPr marL="342900" indent="-342900">
              <a:buFont typeface="Arial" panose="020B0604020202020204" pitchFamily="34" charset="0"/>
              <a:buChar char="•"/>
            </a:pPr>
            <a:r>
              <a:rPr lang="en-US" sz="2400" dirty="0"/>
              <a:t>AES</a:t>
            </a:r>
            <a:r>
              <a:rPr lang="he-IL" sz="2400" dirty="0"/>
              <a:t> הוא </a:t>
            </a:r>
            <a:r>
              <a:rPr lang="en-US" sz="2400" dirty="0"/>
              <a:t>block cipher</a:t>
            </a:r>
            <a:r>
              <a:rPr lang="he-IL" sz="2400" dirty="0"/>
              <a:t> המצפין מידע בעזרת מפתח.</a:t>
            </a:r>
          </a:p>
          <a:p>
            <a:pPr marL="342900" indent="-342900">
              <a:buFont typeface="Arial" panose="020B0604020202020204" pitchFamily="34" charset="0"/>
              <a:buChar char="•"/>
            </a:pPr>
            <a:r>
              <a:rPr lang="he-IL" sz="2400" dirty="0"/>
              <a:t>מה שעשינו:</a:t>
            </a:r>
          </a:p>
          <a:p>
            <a:pPr marL="800100" lvl="1" indent="-342900">
              <a:buFont typeface="Arial" panose="020B0604020202020204" pitchFamily="34" charset="0"/>
              <a:buChar char="•"/>
            </a:pPr>
            <a:r>
              <a:rPr lang="he-IL" sz="2400" dirty="0"/>
              <a:t>הלקוח ובית החולים מבצעים </a:t>
            </a:r>
            <a:r>
              <a:rPr lang="en-US" sz="2400" dirty="0"/>
              <a:t>ECC</a:t>
            </a:r>
            <a:r>
              <a:rPr lang="he-IL" sz="2400" dirty="0"/>
              <a:t> דרך השרת כדי לקבל מפתח הצפנה משותף.</a:t>
            </a:r>
          </a:p>
          <a:p>
            <a:pPr marL="800100" lvl="1" indent="-342900">
              <a:buFont typeface="Arial" panose="020B0604020202020204" pitchFamily="34" charset="0"/>
              <a:buChar char="•"/>
            </a:pPr>
            <a:r>
              <a:rPr lang="he-IL" sz="2400" dirty="0"/>
              <a:t>משתמשים במפתח זה </a:t>
            </a:r>
            <a:r>
              <a:rPr lang="he-IL" sz="2400" dirty="0" err="1"/>
              <a:t>וב</a:t>
            </a:r>
            <a:r>
              <a:rPr lang="en-US" sz="2400" dirty="0"/>
              <a:t>AES</a:t>
            </a:r>
            <a:r>
              <a:rPr lang="he-IL" sz="2400" dirty="0"/>
              <a:t> כדי להצפין את הקבצים.</a:t>
            </a:r>
          </a:p>
          <a:p>
            <a:pPr marL="800100" lvl="1" indent="-342900">
              <a:buFont typeface="Arial" panose="020B0604020202020204" pitchFamily="34" charset="0"/>
              <a:buChar char="•"/>
            </a:pPr>
            <a:endParaRPr lang="en-GB" sz="2400" dirty="0"/>
          </a:p>
        </p:txBody>
      </p:sp>
      <p:sp>
        <p:nvSpPr>
          <p:cNvPr id="7" name="מציין מיקום של כותרת תחתונה 2">
            <a:extLst>
              <a:ext uri="{FF2B5EF4-FFF2-40B4-BE49-F238E27FC236}">
                <a16:creationId xmlns:a16="http://schemas.microsoft.com/office/drawing/2014/main" id="{AC83D3E8-AF8D-C740-6CE7-C31122639109}"/>
              </a:ext>
            </a:extLst>
          </p:cNvPr>
          <p:cNvSpPr txBox="1">
            <a:spLocks/>
          </p:cNvSpPr>
          <p:nvPr/>
        </p:nvSpPr>
        <p:spPr>
          <a:xfrm>
            <a:off x="10186416" y="6361177"/>
            <a:ext cx="2005584" cy="365125"/>
          </a:xfrm>
          <a:prstGeom prst="rect">
            <a:avLst/>
          </a:prstGeom>
        </p:spPr>
        <p:txBody>
          <a:bodyPr vert="horz" lIns="91440" tIns="45720" rIns="91440" bIns="45720" rtlCol="1" anchor="ctr"/>
          <a:lstStyle>
            <a:defPPr>
              <a:defRPr lang="en-US"/>
            </a:defPPr>
            <a:lvl1pPr marL="0" algn="ct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r"/>
            <a:r>
              <a:rPr lang="he-IL" dirty="0"/>
              <a:t>כל הזכויות שמורות לשי קרן ©️</a:t>
            </a:r>
            <a:endParaRPr lang="en-GB" dirty="0"/>
          </a:p>
        </p:txBody>
      </p:sp>
    </p:spTree>
    <p:extLst>
      <p:ext uri="{BB962C8B-B14F-4D97-AF65-F5344CB8AC3E}">
        <p14:creationId xmlns:p14="http://schemas.microsoft.com/office/powerpoint/2010/main" val="38099744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ECC</a:t>
            </a:r>
            <a:endParaRPr lang="en-GB" dirty="0"/>
          </a:p>
        </p:txBody>
      </p:sp>
      <p:sp>
        <p:nvSpPr>
          <p:cNvPr id="3" name="מציין מיקום תוכן 2"/>
          <p:cNvSpPr>
            <a:spLocks noGrp="1"/>
          </p:cNvSpPr>
          <p:nvPr>
            <p:ph idx="1"/>
          </p:nvPr>
        </p:nvSpPr>
        <p:spPr/>
        <p:txBody>
          <a:bodyPr>
            <a:normAutofit/>
          </a:bodyPr>
          <a:lstStyle/>
          <a:p>
            <a:r>
              <a:rPr lang="he-IL" dirty="0"/>
              <a:t>פותח ע"י </a:t>
            </a:r>
            <a:r>
              <a:rPr lang="he-IL" dirty="0" err="1"/>
              <a:t>ניאל</a:t>
            </a:r>
            <a:r>
              <a:rPr lang="he-IL" dirty="0"/>
              <a:t> </a:t>
            </a:r>
            <a:r>
              <a:rPr lang="he-IL" dirty="0" err="1"/>
              <a:t>קובליץ</a:t>
            </a:r>
            <a:r>
              <a:rPr lang="he-IL" dirty="0"/>
              <a:t> </a:t>
            </a:r>
            <a:r>
              <a:rPr lang="he-IL" dirty="0" err="1"/>
              <a:t>ווויקטור</a:t>
            </a:r>
            <a:r>
              <a:rPr lang="he-IL" dirty="0"/>
              <a:t> ס. מילר.</a:t>
            </a:r>
          </a:p>
          <a:p>
            <a:r>
              <a:rPr lang="en-US" dirty="0"/>
              <a:t>Elliptic Curve Cryptography</a:t>
            </a:r>
            <a:r>
              <a:rPr lang="he-IL" dirty="0"/>
              <a:t> הוא דרך ששני אנשים יכולים להגיע לנקודה משותפת בעזרת גרף משותף, בלי שמישהו אחר יוכל להגיע לאותה נקודה.</a:t>
            </a:r>
          </a:p>
          <a:p>
            <a:r>
              <a:rPr lang="he-IL" dirty="0"/>
              <a:t>במתודה יש כפל נקודות על הגרף בסקלר, אבל אין חילוק.</a:t>
            </a:r>
          </a:p>
          <a:p>
            <a:r>
              <a:rPr lang="he-IL" dirty="0"/>
              <a:t>הדגמה מהירה ומפושטת:</a:t>
            </a:r>
            <a:endParaRPr lang="en-GB" dirty="0"/>
          </a:p>
        </p:txBody>
      </p:sp>
      <p:sp>
        <p:nvSpPr>
          <p:cNvPr id="5" name="מציין מיקום של כותרת תחתונה 2">
            <a:extLst>
              <a:ext uri="{FF2B5EF4-FFF2-40B4-BE49-F238E27FC236}">
                <a16:creationId xmlns:a16="http://schemas.microsoft.com/office/drawing/2014/main" id="{DB09D242-697B-1EC1-4EC4-2A416D90E815}"/>
              </a:ext>
            </a:extLst>
          </p:cNvPr>
          <p:cNvSpPr txBox="1">
            <a:spLocks/>
          </p:cNvSpPr>
          <p:nvPr/>
        </p:nvSpPr>
        <p:spPr>
          <a:xfrm>
            <a:off x="10186416" y="6361177"/>
            <a:ext cx="2005584" cy="365125"/>
          </a:xfrm>
          <a:prstGeom prst="rect">
            <a:avLst/>
          </a:prstGeom>
        </p:spPr>
        <p:txBody>
          <a:bodyPr vert="horz" lIns="91440" tIns="45720" rIns="91440" bIns="45720" rtlCol="1" anchor="ctr"/>
          <a:lstStyle>
            <a:defPPr>
              <a:defRPr lang="en-US"/>
            </a:defPPr>
            <a:lvl1pPr marL="0" algn="ct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r"/>
            <a:r>
              <a:rPr lang="he-IL" dirty="0"/>
              <a:t>כל הזכויות שמורות לשי קרן ©️</a:t>
            </a:r>
            <a:endParaRPr lang="en-GB" dirty="0"/>
          </a:p>
        </p:txBody>
      </p:sp>
    </p:spTree>
    <p:extLst>
      <p:ext uri="{BB962C8B-B14F-4D97-AF65-F5344CB8AC3E}">
        <p14:creationId xmlns:p14="http://schemas.microsoft.com/office/powerpoint/2010/main" val="114057543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עם פינות אלכסוניות חתוכות 2"/>
          <p:cNvSpPr/>
          <p:nvPr/>
        </p:nvSpPr>
        <p:spPr>
          <a:xfrm>
            <a:off x="10032245" y="1704109"/>
            <a:ext cx="630381" cy="65116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GB" dirty="0"/>
          </a:p>
        </p:txBody>
      </p:sp>
      <p:sp>
        <p:nvSpPr>
          <p:cNvPr id="16" name="מלבן עם פינות אלכסוניות חתוכות 15"/>
          <p:cNvSpPr/>
          <p:nvPr/>
        </p:nvSpPr>
        <p:spPr>
          <a:xfrm>
            <a:off x="6103614" y="1832908"/>
            <a:ext cx="630381" cy="65116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GB" dirty="0"/>
          </a:p>
        </p:txBody>
      </p:sp>
      <p:sp>
        <p:nvSpPr>
          <p:cNvPr id="17" name="מלבן עם פינות אלכסוניות חתוכות 16"/>
          <p:cNvSpPr/>
          <p:nvPr/>
        </p:nvSpPr>
        <p:spPr>
          <a:xfrm>
            <a:off x="1594828" y="1704109"/>
            <a:ext cx="630381" cy="65116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GB" dirty="0"/>
          </a:p>
        </p:txBody>
      </p:sp>
      <p:sp>
        <p:nvSpPr>
          <p:cNvPr id="7" name="מלבן עם פינות אלכסוניות חתוכות 6"/>
          <p:cNvSpPr/>
          <p:nvPr/>
        </p:nvSpPr>
        <p:spPr>
          <a:xfrm>
            <a:off x="6044732" y="2661777"/>
            <a:ext cx="748145" cy="512619"/>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גרף</a:t>
            </a:r>
            <a:endParaRPr lang="en-GB" dirty="0"/>
          </a:p>
        </p:txBody>
      </p:sp>
      <p:sp>
        <p:nvSpPr>
          <p:cNvPr id="18" name="מלבן עם פינות אלכסוניות חתוכות 17"/>
          <p:cNvSpPr/>
          <p:nvPr/>
        </p:nvSpPr>
        <p:spPr>
          <a:xfrm>
            <a:off x="2422989" y="1773381"/>
            <a:ext cx="748145" cy="512619"/>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גרף</a:t>
            </a:r>
            <a:endParaRPr lang="en-GB" dirty="0"/>
          </a:p>
        </p:txBody>
      </p:sp>
      <p:sp>
        <p:nvSpPr>
          <p:cNvPr id="19" name="מלבן עם פינות אלכסוניות חתוכות 18"/>
          <p:cNvSpPr/>
          <p:nvPr/>
        </p:nvSpPr>
        <p:spPr>
          <a:xfrm>
            <a:off x="9157855" y="1773381"/>
            <a:ext cx="748145" cy="512619"/>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גרף</a:t>
            </a:r>
            <a:endParaRPr lang="en-GB" dirty="0"/>
          </a:p>
        </p:txBody>
      </p:sp>
      <p:sp>
        <p:nvSpPr>
          <p:cNvPr id="8" name="אליפסה 7"/>
          <p:cNvSpPr/>
          <p:nvPr/>
        </p:nvSpPr>
        <p:spPr>
          <a:xfrm>
            <a:off x="10032245" y="2652862"/>
            <a:ext cx="630381" cy="5680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a:t>
            </a:r>
            <a:endParaRPr lang="en-GB" dirty="0"/>
          </a:p>
        </p:txBody>
      </p:sp>
      <p:sp>
        <p:nvSpPr>
          <p:cNvPr id="20" name="אליפסה 19"/>
          <p:cNvSpPr/>
          <p:nvPr/>
        </p:nvSpPr>
        <p:spPr>
          <a:xfrm>
            <a:off x="1594828" y="2600131"/>
            <a:ext cx="630381" cy="56803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a:t>
            </a:r>
            <a:endParaRPr lang="en-GB" dirty="0"/>
          </a:p>
        </p:txBody>
      </p:sp>
      <p:sp>
        <p:nvSpPr>
          <p:cNvPr id="21" name="TextBox 20"/>
          <p:cNvSpPr txBox="1"/>
          <p:nvPr/>
        </p:nvSpPr>
        <p:spPr>
          <a:xfrm>
            <a:off x="9374510" y="3620846"/>
            <a:ext cx="1062979" cy="369332"/>
          </a:xfrm>
          <a:prstGeom prst="rect">
            <a:avLst/>
          </a:prstGeom>
          <a:noFill/>
        </p:spPr>
        <p:txBody>
          <a:bodyPr wrap="square" rtlCol="0">
            <a:spAutoFit/>
          </a:bodyPr>
          <a:lstStyle/>
          <a:p>
            <a:pPr algn="l"/>
            <a:r>
              <a:rPr lang="en-US" dirty="0"/>
              <a:t>n*A = P</a:t>
            </a:r>
            <a:endParaRPr lang="en-GB" dirty="0"/>
          </a:p>
        </p:txBody>
      </p:sp>
      <p:sp>
        <p:nvSpPr>
          <p:cNvPr id="10" name="מלבן עם פינות אלכסוניות חתוכות 9"/>
          <p:cNvSpPr/>
          <p:nvPr/>
        </p:nvSpPr>
        <p:spPr>
          <a:xfrm>
            <a:off x="10026870" y="3518488"/>
            <a:ext cx="635755" cy="596312"/>
          </a:xfrm>
          <a:prstGeom prst="snip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a:t>
            </a:r>
            <a:endParaRPr lang="en-GB" dirty="0"/>
          </a:p>
        </p:txBody>
      </p:sp>
      <p:sp>
        <p:nvSpPr>
          <p:cNvPr id="25" name="TextBox 24"/>
          <p:cNvSpPr txBox="1"/>
          <p:nvPr/>
        </p:nvSpPr>
        <p:spPr>
          <a:xfrm>
            <a:off x="959074" y="3639438"/>
            <a:ext cx="1062979" cy="369332"/>
          </a:xfrm>
          <a:prstGeom prst="rect">
            <a:avLst/>
          </a:prstGeom>
          <a:noFill/>
        </p:spPr>
        <p:txBody>
          <a:bodyPr wrap="square" rtlCol="0">
            <a:spAutoFit/>
          </a:bodyPr>
          <a:lstStyle/>
          <a:p>
            <a:pPr algn="l"/>
            <a:r>
              <a:rPr lang="en-US" dirty="0"/>
              <a:t>d*A = Q</a:t>
            </a:r>
            <a:endParaRPr lang="en-GB" dirty="0"/>
          </a:p>
        </p:txBody>
      </p:sp>
      <p:sp>
        <p:nvSpPr>
          <p:cNvPr id="24" name="מלבן עם פינות אלכסוניות חתוכות 23"/>
          <p:cNvSpPr/>
          <p:nvPr/>
        </p:nvSpPr>
        <p:spPr>
          <a:xfrm>
            <a:off x="1644873" y="3521208"/>
            <a:ext cx="635755" cy="596312"/>
          </a:xfrm>
          <a:prstGeom prst="snip2Diag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Q</a:t>
            </a:r>
            <a:endParaRPr lang="en-GB" dirty="0"/>
          </a:p>
        </p:txBody>
      </p:sp>
      <p:sp>
        <p:nvSpPr>
          <p:cNvPr id="26" name="מלבן עם פינות אלכסוניות חתוכות 25"/>
          <p:cNvSpPr/>
          <p:nvPr/>
        </p:nvSpPr>
        <p:spPr>
          <a:xfrm>
            <a:off x="6092865" y="3365956"/>
            <a:ext cx="635755" cy="596312"/>
          </a:xfrm>
          <a:prstGeom prst="snip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a:t>
            </a:r>
            <a:endParaRPr lang="en-GB" dirty="0"/>
          </a:p>
        </p:txBody>
      </p:sp>
      <p:sp>
        <p:nvSpPr>
          <p:cNvPr id="27" name="מלבן עם פינות אלכסוניות חתוכות 26"/>
          <p:cNvSpPr/>
          <p:nvPr/>
        </p:nvSpPr>
        <p:spPr>
          <a:xfrm>
            <a:off x="6092864" y="4111697"/>
            <a:ext cx="635755" cy="596312"/>
          </a:xfrm>
          <a:prstGeom prst="snip2Diag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Q</a:t>
            </a:r>
            <a:endParaRPr lang="en-GB" dirty="0"/>
          </a:p>
        </p:txBody>
      </p:sp>
      <p:sp>
        <p:nvSpPr>
          <p:cNvPr id="30" name="מלבן עם פינות אלכסוניות חתוכות 29"/>
          <p:cNvSpPr/>
          <p:nvPr/>
        </p:nvSpPr>
        <p:spPr>
          <a:xfrm>
            <a:off x="10026870" y="5043552"/>
            <a:ext cx="635755" cy="554182"/>
          </a:xfrm>
          <a:prstGeom prst="snip2Diag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R</a:t>
            </a:r>
            <a:endParaRPr lang="en-GB" dirty="0"/>
          </a:p>
        </p:txBody>
      </p:sp>
      <p:sp>
        <p:nvSpPr>
          <p:cNvPr id="31" name="TextBox 30"/>
          <p:cNvSpPr txBox="1"/>
          <p:nvPr/>
        </p:nvSpPr>
        <p:spPr>
          <a:xfrm>
            <a:off x="9157855" y="5093349"/>
            <a:ext cx="2140526" cy="369332"/>
          </a:xfrm>
          <a:prstGeom prst="rect">
            <a:avLst/>
          </a:prstGeom>
          <a:noFill/>
        </p:spPr>
        <p:txBody>
          <a:bodyPr wrap="square" rtlCol="0">
            <a:spAutoFit/>
          </a:bodyPr>
          <a:lstStyle/>
          <a:p>
            <a:pPr algn="l" rtl="0"/>
            <a:r>
              <a:rPr lang="en-US" dirty="0"/>
              <a:t>Q*n =</a:t>
            </a:r>
          </a:p>
        </p:txBody>
      </p:sp>
      <p:sp>
        <p:nvSpPr>
          <p:cNvPr id="32" name="TextBox 31"/>
          <p:cNvSpPr txBox="1"/>
          <p:nvPr/>
        </p:nvSpPr>
        <p:spPr>
          <a:xfrm>
            <a:off x="8908472" y="5735432"/>
            <a:ext cx="1995054" cy="369332"/>
          </a:xfrm>
          <a:prstGeom prst="rect">
            <a:avLst/>
          </a:prstGeom>
          <a:noFill/>
        </p:spPr>
        <p:txBody>
          <a:bodyPr wrap="square" rtlCol="0">
            <a:spAutoFit/>
          </a:bodyPr>
          <a:lstStyle/>
          <a:p>
            <a:r>
              <a:rPr lang="en-US" dirty="0"/>
              <a:t>R = d*A*n</a:t>
            </a:r>
            <a:endParaRPr lang="en-GB" dirty="0"/>
          </a:p>
        </p:txBody>
      </p:sp>
      <p:sp>
        <p:nvSpPr>
          <p:cNvPr id="33" name="מלבן עם פינות אלכסוניות חתוכות 32"/>
          <p:cNvSpPr/>
          <p:nvPr/>
        </p:nvSpPr>
        <p:spPr>
          <a:xfrm>
            <a:off x="1589453" y="5043552"/>
            <a:ext cx="635755" cy="554182"/>
          </a:xfrm>
          <a:prstGeom prst="snip2Diag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R</a:t>
            </a:r>
            <a:endParaRPr lang="en-GB" dirty="0"/>
          </a:p>
        </p:txBody>
      </p:sp>
      <p:sp>
        <p:nvSpPr>
          <p:cNvPr id="34" name="TextBox 33"/>
          <p:cNvSpPr txBox="1"/>
          <p:nvPr/>
        </p:nvSpPr>
        <p:spPr>
          <a:xfrm>
            <a:off x="720438" y="5093349"/>
            <a:ext cx="2140526" cy="369332"/>
          </a:xfrm>
          <a:prstGeom prst="rect">
            <a:avLst/>
          </a:prstGeom>
          <a:noFill/>
        </p:spPr>
        <p:txBody>
          <a:bodyPr wrap="square" rtlCol="0">
            <a:spAutoFit/>
          </a:bodyPr>
          <a:lstStyle/>
          <a:p>
            <a:pPr algn="l" rtl="0"/>
            <a:r>
              <a:rPr lang="en-US" dirty="0"/>
              <a:t>P*d =</a:t>
            </a:r>
          </a:p>
        </p:txBody>
      </p:sp>
      <p:sp>
        <p:nvSpPr>
          <p:cNvPr id="35" name="TextBox 34"/>
          <p:cNvSpPr txBox="1"/>
          <p:nvPr/>
        </p:nvSpPr>
        <p:spPr>
          <a:xfrm>
            <a:off x="471055" y="5735432"/>
            <a:ext cx="1995054" cy="369332"/>
          </a:xfrm>
          <a:prstGeom prst="rect">
            <a:avLst/>
          </a:prstGeom>
          <a:noFill/>
        </p:spPr>
        <p:txBody>
          <a:bodyPr wrap="square" rtlCol="0">
            <a:spAutoFit/>
          </a:bodyPr>
          <a:lstStyle/>
          <a:p>
            <a:r>
              <a:rPr lang="en-US" dirty="0"/>
              <a:t>R = n*A*d</a:t>
            </a:r>
            <a:endParaRPr lang="en-GB" dirty="0"/>
          </a:p>
        </p:txBody>
      </p:sp>
      <p:pic>
        <p:nvPicPr>
          <p:cNvPr id="28" name="תמונה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394" y="174527"/>
            <a:ext cx="1735937" cy="1211853"/>
          </a:xfrm>
          <a:prstGeom prst="rect">
            <a:avLst/>
          </a:prstGeom>
        </p:spPr>
      </p:pic>
      <p:pic>
        <p:nvPicPr>
          <p:cNvPr id="29" name="תמונה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81340" y="174526"/>
            <a:ext cx="1659008" cy="1211853"/>
          </a:xfrm>
          <a:prstGeom prst="rect">
            <a:avLst/>
          </a:prstGeom>
        </p:spPr>
      </p:pic>
      <p:pic>
        <p:nvPicPr>
          <p:cNvPr id="36" name="תמונה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39734" y="173536"/>
            <a:ext cx="1126725" cy="1212844"/>
          </a:xfrm>
          <a:prstGeom prst="rect">
            <a:avLst/>
          </a:prstGeom>
        </p:spPr>
      </p:pic>
      <p:sp>
        <p:nvSpPr>
          <p:cNvPr id="37" name="TextBox 36"/>
          <p:cNvSpPr txBox="1"/>
          <p:nvPr/>
        </p:nvSpPr>
        <p:spPr>
          <a:xfrm>
            <a:off x="9539734" y="1201713"/>
            <a:ext cx="1126725" cy="369332"/>
          </a:xfrm>
          <a:prstGeom prst="rect">
            <a:avLst/>
          </a:prstGeom>
          <a:noFill/>
        </p:spPr>
        <p:txBody>
          <a:bodyPr wrap="square" rtlCol="0">
            <a:spAutoFit/>
          </a:bodyPr>
          <a:lstStyle/>
          <a:p>
            <a:r>
              <a:rPr lang="he-IL" dirty="0"/>
              <a:t>בית חולים</a:t>
            </a:r>
            <a:endParaRPr lang="en-GB" dirty="0"/>
          </a:p>
        </p:txBody>
      </p:sp>
      <p:sp>
        <p:nvSpPr>
          <p:cNvPr id="38" name="TextBox 37"/>
          <p:cNvSpPr txBox="1"/>
          <p:nvPr/>
        </p:nvSpPr>
        <p:spPr>
          <a:xfrm>
            <a:off x="5581340" y="1386379"/>
            <a:ext cx="1659008" cy="369332"/>
          </a:xfrm>
          <a:prstGeom prst="rect">
            <a:avLst/>
          </a:prstGeom>
          <a:noFill/>
        </p:spPr>
        <p:txBody>
          <a:bodyPr wrap="square" rtlCol="0">
            <a:spAutoFit/>
          </a:bodyPr>
          <a:lstStyle/>
          <a:p>
            <a:pPr algn="ctr"/>
            <a:r>
              <a:rPr lang="he-IL" dirty="0"/>
              <a:t>שרת</a:t>
            </a:r>
            <a:endParaRPr lang="en-GB" dirty="0"/>
          </a:p>
        </p:txBody>
      </p:sp>
      <p:sp>
        <p:nvSpPr>
          <p:cNvPr id="39" name="TextBox 38"/>
          <p:cNvSpPr txBox="1"/>
          <p:nvPr/>
        </p:nvSpPr>
        <p:spPr>
          <a:xfrm>
            <a:off x="485609" y="1386379"/>
            <a:ext cx="1735937" cy="369332"/>
          </a:xfrm>
          <a:prstGeom prst="rect">
            <a:avLst/>
          </a:prstGeom>
          <a:noFill/>
        </p:spPr>
        <p:txBody>
          <a:bodyPr wrap="square" rtlCol="0">
            <a:spAutoFit/>
          </a:bodyPr>
          <a:lstStyle/>
          <a:p>
            <a:pPr algn="ctr"/>
            <a:r>
              <a:rPr lang="he-IL" dirty="0"/>
              <a:t>לקוח\מטופל</a:t>
            </a:r>
            <a:endParaRPr lang="en-GB" dirty="0"/>
          </a:p>
        </p:txBody>
      </p:sp>
      <p:pic>
        <p:nvPicPr>
          <p:cNvPr id="42" name="תמונה 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8103052">
            <a:off x="9197924" y="5761404"/>
            <a:ext cx="686721" cy="686721"/>
          </a:xfrm>
          <a:prstGeom prst="rect">
            <a:avLst/>
          </a:prstGeom>
        </p:spPr>
      </p:pic>
      <p:pic>
        <p:nvPicPr>
          <p:cNvPr id="43" name="תמונה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8103052">
            <a:off x="2561077" y="5922361"/>
            <a:ext cx="686721" cy="686721"/>
          </a:xfrm>
          <a:prstGeom prst="rect">
            <a:avLst/>
          </a:prstGeom>
        </p:spPr>
      </p:pic>
      <p:sp>
        <p:nvSpPr>
          <p:cNvPr id="2" name="TextBox 1"/>
          <p:cNvSpPr txBox="1"/>
          <p:nvPr/>
        </p:nvSpPr>
        <p:spPr>
          <a:xfrm>
            <a:off x="10612400" y="1674121"/>
            <a:ext cx="742278" cy="646331"/>
          </a:xfrm>
          <a:prstGeom prst="rect">
            <a:avLst/>
          </a:prstGeom>
          <a:noFill/>
        </p:spPr>
        <p:txBody>
          <a:bodyPr wrap="square" rtlCol="0">
            <a:spAutoFit/>
          </a:bodyPr>
          <a:lstStyle/>
          <a:p>
            <a:r>
              <a:rPr lang="he-IL" dirty="0"/>
              <a:t>נקודה</a:t>
            </a:r>
          </a:p>
          <a:p>
            <a:pPr algn="l"/>
            <a:r>
              <a:rPr lang="en-US" dirty="0"/>
              <a:t>(x, y)</a:t>
            </a:r>
            <a:endParaRPr lang="en-GB" dirty="0"/>
          </a:p>
        </p:txBody>
      </p:sp>
      <p:sp>
        <p:nvSpPr>
          <p:cNvPr id="9" name="TextBox 8"/>
          <p:cNvSpPr txBox="1"/>
          <p:nvPr/>
        </p:nvSpPr>
        <p:spPr>
          <a:xfrm>
            <a:off x="10437489" y="2661777"/>
            <a:ext cx="1342909" cy="646331"/>
          </a:xfrm>
          <a:prstGeom prst="rect">
            <a:avLst/>
          </a:prstGeom>
          <a:noFill/>
        </p:spPr>
        <p:txBody>
          <a:bodyPr wrap="square" rtlCol="0">
            <a:spAutoFit/>
          </a:bodyPr>
          <a:lstStyle/>
          <a:p>
            <a:r>
              <a:rPr lang="he-IL" dirty="0"/>
              <a:t>מספר שלם וחיובי</a:t>
            </a:r>
            <a:endParaRPr lang="en-GB" dirty="0"/>
          </a:p>
        </p:txBody>
      </p:sp>
      <p:sp>
        <p:nvSpPr>
          <p:cNvPr id="11" name="TextBox 10"/>
          <p:cNvSpPr txBox="1"/>
          <p:nvPr/>
        </p:nvSpPr>
        <p:spPr>
          <a:xfrm>
            <a:off x="4926518" y="1934795"/>
            <a:ext cx="1047887" cy="2862322"/>
          </a:xfrm>
          <a:prstGeom prst="rect">
            <a:avLst/>
          </a:prstGeom>
          <a:noFill/>
        </p:spPr>
        <p:txBody>
          <a:bodyPr wrap="square" rtlCol="0">
            <a:spAutoFit/>
          </a:bodyPr>
          <a:lstStyle/>
          <a:p>
            <a:r>
              <a:rPr lang="he-IL" dirty="0"/>
              <a:t>השרת אינו שומר את המידע, אבל אם היה שומר, עדיין אי אפשר להגיע ל</a:t>
            </a:r>
            <a:r>
              <a:rPr lang="en-US" dirty="0"/>
              <a:t>R</a:t>
            </a:r>
            <a:r>
              <a:rPr lang="he-IL" dirty="0"/>
              <a:t>.</a:t>
            </a:r>
            <a:endParaRPr lang="en-GB" dirty="0"/>
          </a:p>
        </p:txBody>
      </p:sp>
      <p:sp>
        <p:nvSpPr>
          <p:cNvPr id="5" name="מציין מיקום של כותרת תחתונה 2">
            <a:extLst>
              <a:ext uri="{FF2B5EF4-FFF2-40B4-BE49-F238E27FC236}">
                <a16:creationId xmlns:a16="http://schemas.microsoft.com/office/drawing/2014/main" id="{C5E35819-6372-1EB4-DBA1-358509586738}"/>
              </a:ext>
            </a:extLst>
          </p:cNvPr>
          <p:cNvSpPr txBox="1">
            <a:spLocks/>
          </p:cNvSpPr>
          <p:nvPr/>
        </p:nvSpPr>
        <p:spPr>
          <a:xfrm>
            <a:off x="10186416" y="6361177"/>
            <a:ext cx="2005584" cy="365125"/>
          </a:xfrm>
          <a:prstGeom prst="rect">
            <a:avLst/>
          </a:prstGeom>
        </p:spPr>
        <p:txBody>
          <a:bodyPr vert="horz" lIns="91440" tIns="45720" rIns="91440" bIns="45720" rtlCol="1" anchor="ctr"/>
          <a:lstStyle>
            <a:defPPr>
              <a:defRPr lang="en-US"/>
            </a:defPPr>
            <a:lvl1pPr marL="0" algn="ct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r"/>
            <a:r>
              <a:rPr lang="he-IL" dirty="0"/>
              <a:t>כל הזכויות שמורות לשי קרן ©️</a:t>
            </a:r>
            <a:endParaRPr lang="en-GB" dirty="0"/>
          </a:p>
        </p:txBody>
      </p:sp>
    </p:spTree>
    <p:extLst>
      <p:ext uri="{BB962C8B-B14F-4D97-AF65-F5344CB8AC3E}">
        <p14:creationId xmlns:p14="http://schemas.microsoft.com/office/powerpoint/2010/main" val="273594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3"/>
                                        </p:tgtEl>
                                      </p:cBhvr>
                                    </p:animEffect>
                                    <p:animScale>
                                      <p:cBhvr>
                                        <p:cTn id="16" dur="250" autoRev="1" fill="hold"/>
                                        <p:tgtEl>
                                          <p:spTgt spid="3"/>
                                        </p:tgtEl>
                                      </p:cBhvr>
                                      <p:by x="105000" y="105000"/>
                                    </p:animScale>
                                  </p:childTnLst>
                                </p:cTn>
                              </p:par>
                              <p:par>
                                <p:cTn id="17" presetID="26" presetClass="emph" presetSubtype="0" fill="hold" grpId="1" nodeType="withEffect">
                                  <p:stCondLst>
                                    <p:cond delay="0"/>
                                  </p:stCondLst>
                                  <p:childTnLst>
                                    <p:animEffect transition="out" filter="fade">
                                      <p:cBhvr>
                                        <p:cTn id="18" dur="500" tmFilter="0, 0; .2, .5; .8, .5; 1, 0"/>
                                        <p:tgtEl>
                                          <p:spTgt spid="8"/>
                                        </p:tgtEl>
                                      </p:cBhvr>
                                    </p:animEffect>
                                    <p:animScale>
                                      <p:cBhvr>
                                        <p:cTn id="19" dur="250" autoRev="1" fill="hold"/>
                                        <p:tgtEl>
                                          <p:spTgt spid="8"/>
                                        </p:tgtEl>
                                      </p:cBhvr>
                                      <p:by x="105000" y="105000"/>
                                    </p:animScale>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grpId="1" nodeType="clickEffect">
                                  <p:stCondLst>
                                    <p:cond delay="0"/>
                                  </p:stCondLst>
                                  <p:childTnLst>
                                    <p:animMotion origin="layout" path="M 2.5E-6 -1.48148E-6 L -0.68711 0.1213 " pathEditMode="relative" rAng="0" ptsTypes="AA">
                                      <p:cBhvr>
                                        <p:cTn id="41" dur="2000" fill="hold"/>
                                        <p:tgtEl>
                                          <p:spTgt spid="10"/>
                                        </p:tgtEl>
                                        <p:attrNameLst>
                                          <p:attrName>ppt_x</p:attrName>
                                          <p:attrName>ppt_y</p:attrName>
                                        </p:attrNameLst>
                                      </p:cBhvr>
                                      <p:rCtr x="-34362" y="6065"/>
                                    </p:animMotion>
                                  </p:childTnLst>
                                </p:cTn>
                              </p:par>
                              <p:par>
                                <p:cTn id="42" presetID="42" presetClass="path" presetSubtype="0" accel="50000" decel="50000" fill="hold" grpId="1" nodeType="withEffect">
                                  <p:stCondLst>
                                    <p:cond delay="0"/>
                                  </p:stCondLst>
                                  <p:childTnLst>
                                    <p:animMotion origin="layout" path="M 2.5E-6 -4.44444E-6 L 0.68789 0.12084 " pathEditMode="relative" rAng="0" ptsTypes="AA">
                                      <p:cBhvr>
                                        <p:cTn id="43" dur="2000" fill="hold"/>
                                        <p:tgtEl>
                                          <p:spTgt spid="24"/>
                                        </p:tgtEl>
                                        <p:attrNameLst>
                                          <p:attrName>ppt_x</p:attrName>
                                          <p:attrName>ppt_y</p:attrName>
                                        </p:attrNameLst>
                                      </p:cBhvr>
                                      <p:rCtr x="34388" y="6042"/>
                                    </p:animMotion>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26" presetClass="emph" presetSubtype="0" fill="hold" grpId="2" nodeType="clickEffect">
                                  <p:stCondLst>
                                    <p:cond delay="0"/>
                                  </p:stCondLst>
                                  <p:childTnLst>
                                    <p:animEffect transition="out" filter="fade">
                                      <p:cBhvr>
                                        <p:cTn id="54" dur="500" tmFilter="0, 0; .2, .5; .8, .5; 1, 0"/>
                                        <p:tgtEl>
                                          <p:spTgt spid="8"/>
                                        </p:tgtEl>
                                      </p:cBhvr>
                                    </p:animEffect>
                                    <p:animScale>
                                      <p:cBhvr>
                                        <p:cTn id="55" dur="250" autoRev="1" fill="hold"/>
                                        <p:tgtEl>
                                          <p:spTgt spid="8"/>
                                        </p:tgtEl>
                                      </p:cBhvr>
                                      <p:by x="105000" y="105000"/>
                                    </p:animScale>
                                  </p:childTnLst>
                                </p:cTn>
                              </p:par>
                              <p:par>
                                <p:cTn id="56" presetID="26" presetClass="emph" presetSubtype="0" fill="hold" grpId="2" nodeType="withEffect">
                                  <p:stCondLst>
                                    <p:cond delay="0"/>
                                  </p:stCondLst>
                                  <p:childTnLst>
                                    <p:animEffect transition="out" filter="fade">
                                      <p:cBhvr>
                                        <p:cTn id="57" dur="500" tmFilter="0, 0; .2, .5; .8, .5; 1, 0"/>
                                        <p:tgtEl>
                                          <p:spTgt spid="24"/>
                                        </p:tgtEl>
                                      </p:cBhvr>
                                    </p:animEffect>
                                    <p:animScale>
                                      <p:cBhvr>
                                        <p:cTn id="58" dur="250" autoRev="1" fill="hold"/>
                                        <p:tgtEl>
                                          <p:spTgt spid="24"/>
                                        </p:tgtEl>
                                      </p:cBhvr>
                                      <p:by x="105000" y="105000"/>
                                    </p:animScale>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fade">
                                      <p:cBhvr>
                                        <p:cTn id="71" dur="500"/>
                                        <p:tgtEl>
                                          <p:spTgt spid="32"/>
                                        </p:tgtEl>
                                      </p:cBhvr>
                                    </p:animEffect>
                                  </p:childTnLst>
                                </p:cTn>
                              </p:par>
                            </p:childTnLst>
                          </p:cTn>
                        </p:par>
                      </p:childTnLst>
                    </p:cTn>
                  </p:par>
                  <p:par>
                    <p:cTn id="72" fill="hold">
                      <p:stCondLst>
                        <p:cond delay="indefinite"/>
                      </p:stCondLst>
                      <p:childTnLst>
                        <p:par>
                          <p:cTn id="73" fill="hold">
                            <p:stCondLst>
                              <p:cond delay="0"/>
                            </p:stCondLst>
                            <p:childTnLst>
                              <p:par>
                                <p:cTn id="74" presetID="26" presetClass="emph" presetSubtype="0" fill="hold" grpId="2" nodeType="clickEffect">
                                  <p:stCondLst>
                                    <p:cond delay="0"/>
                                  </p:stCondLst>
                                  <p:childTnLst>
                                    <p:animEffect transition="out" filter="fade">
                                      <p:cBhvr>
                                        <p:cTn id="75" dur="500" tmFilter="0, 0; .2, .5; .8, .5; 1, 0"/>
                                        <p:tgtEl>
                                          <p:spTgt spid="10"/>
                                        </p:tgtEl>
                                      </p:cBhvr>
                                    </p:animEffect>
                                    <p:animScale>
                                      <p:cBhvr>
                                        <p:cTn id="76" dur="250" autoRev="1" fill="hold"/>
                                        <p:tgtEl>
                                          <p:spTgt spid="10"/>
                                        </p:tgtEl>
                                      </p:cBhvr>
                                      <p:by x="105000" y="105000"/>
                                    </p:animScale>
                                  </p:childTnLst>
                                </p:cTn>
                              </p:par>
                              <p:par>
                                <p:cTn id="77" presetID="26" presetClass="emph" presetSubtype="0" fill="hold" grpId="1" nodeType="withEffect">
                                  <p:stCondLst>
                                    <p:cond delay="0"/>
                                  </p:stCondLst>
                                  <p:childTnLst>
                                    <p:animEffect transition="out" filter="fade">
                                      <p:cBhvr>
                                        <p:cTn id="78" dur="500" tmFilter="0, 0; .2, .5; .8, .5; 1, 0"/>
                                        <p:tgtEl>
                                          <p:spTgt spid="20"/>
                                        </p:tgtEl>
                                      </p:cBhvr>
                                    </p:animEffect>
                                    <p:animScale>
                                      <p:cBhvr>
                                        <p:cTn id="79" dur="250" autoRev="1" fill="hold"/>
                                        <p:tgtEl>
                                          <p:spTgt spid="20"/>
                                        </p:tgtEl>
                                      </p:cBhvr>
                                      <p:by x="105000" y="105000"/>
                                    </p:animScale>
                                  </p:childTnLst>
                                </p:cTn>
                              </p:par>
                            </p:childTnLst>
                          </p:cTn>
                        </p:par>
                        <p:par>
                          <p:cTn id="80" fill="hold">
                            <p:stCondLst>
                              <p:cond delay="500"/>
                            </p:stCondLst>
                            <p:childTnLst>
                              <p:par>
                                <p:cTn id="81" presetID="10" presetClass="entr" presetSubtype="0"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500"/>
                                        <p:tgtEl>
                                          <p:spTgt spid="33"/>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fade">
                                      <p:cBhvr>
                                        <p:cTn id="86" dur="500"/>
                                        <p:tgtEl>
                                          <p:spTgt spid="3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fade">
                                      <p:cBhvr>
                                        <p:cTn id="89" dur="500"/>
                                        <p:tgtEl>
                                          <p:spTgt spid="34"/>
                                        </p:tgtEl>
                                      </p:cBhvr>
                                    </p:animEffect>
                                  </p:childTnLst>
                                </p:cTn>
                              </p:par>
                            </p:childTnLst>
                          </p:cTn>
                        </p:par>
                        <p:par>
                          <p:cTn id="90" fill="hold">
                            <p:stCondLst>
                              <p:cond delay="1000"/>
                            </p:stCondLst>
                            <p:childTnLst>
                              <p:par>
                                <p:cTn id="91" presetID="10" presetClass="entr" presetSubtype="0" fill="hold" nodeType="after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fade">
                                      <p:cBhvr>
                                        <p:cTn id="93" dur="500"/>
                                        <p:tgtEl>
                                          <p:spTgt spid="43"/>
                                        </p:tgtEl>
                                      </p:cBhvr>
                                    </p:animEffect>
                                  </p:childTnLst>
                                </p:cTn>
                              </p:par>
                              <p:par>
                                <p:cTn id="94" presetID="10" presetClass="entr" presetSubtype="0" fill="hold" nodeType="withEffect">
                                  <p:stCondLst>
                                    <p:cond delay="0"/>
                                  </p:stCondLst>
                                  <p:childTnLst>
                                    <p:set>
                                      <p:cBhvr>
                                        <p:cTn id="95" dur="1" fill="hold">
                                          <p:stCondLst>
                                            <p:cond delay="0"/>
                                          </p:stCondLst>
                                        </p:cTn>
                                        <p:tgtEl>
                                          <p:spTgt spid="42"/>
                                        </p:tgtEl>
                                        <p:attrNameLst>
                                          <p:attrName>style.visibility</p:attrName>
                                        </p:attrNameLst>
                                      </p:cBhvr>
                                      <p:to>
                                        <p:strVal val="visible"/>
                                      </p:to>
                                    </p:set>
                                    <p:animEffect transition="in" filter="fade">
                                      <p:cBhvr>
                                        <p:cTn id="96" dur="500"/>
                                        <p:tgtEl>
                                          <p:spTgt spid="42"/>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fade">
                                      <p:cBhvr>
                                        <p:cTn id="10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8" grpId="1" animBg="1"/>
      <p:bldP spid="8" grpId="2" animBg="1"/>
      <p:bldP spid="20" grpId="0" animBg="1"/>
      <p:bldP spid="20" grpId="1" animBg="1"/>
      <p:bldP spid="21" grpId="0"/>
      <p:bldP spid="10" grpId="0" animBg="1"/>
      <p:bldP spid="10" grpId="1" animBg="1"/>
      <p:bldP spid="10" grpId="2" animBg="1"/>
      <p:bldP spid="25" grpId="0"/>
      <p:bldP spid="24" grpId="0" animBg="1"/>
      <p:bldP spid="24" grpId="1" animBg="1"/>
      <p:bldP spid="24" grpId="2" animBg="1"/>
      <p:bldP spid="26" grpId="0" animBg="1"/>
      <p:bldP spid="27" grpId="0" animBg="1"/>
      <p:bldP spid="30" grpId="0" animBg="1"/>
      <p:bldP spid="31" grpId="0"/>
      <p:bldP spid="32" grpId="0"/>
      <p:bldP spid="33" grpId="0" animBg="1"/>
      <p:bldP spid="34" grpId="0"/>
      <p:bldP spid="35" grpId="0"/>
      <p:bldP spid="9"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AES</a:t>
            </a:r>
            <a:endParaRPr lang="en-GB" dirty="0"/>
          </a:p>
        </p:txBody>
      </p:sp>
      <p:sp>
        <p:nvSpPr>
          <p:cNvPr id="3" name="מציין מיקום תוכן 2"/>
          <p:cNvSpPr>
            <a:spLocks noGrp="1"/>
          </p:cNvSpPr>
          <p:nvPr>
            <p:ph idx="1"/>
          </p:nvPr>
        </p:nvSpPr>
        <p:spPr/>
        <p:txBody>
          <a:bodyPr>
            <a:normAutofit fontScale="92500" lnSpcReduction="20000"/>
          </a:bodyPr>
          <a:lstStyle/>
          <a:p>
            <a:r>
              <a:rPr lang="he-IL" dirty="0"/>
              <a:t>פותח ע"י ווינסנט </a:t>
            </a:r>
            <a:r>
              <a:rPr lang="he-IL" dirty="0" err="1"/>
              <a:t>ריג'מן</a:t>
            </a:r>
            <a:r>
              <a:rPr lang="he-IL" dirty="0"/>
              <a:t> וג'ואן </a:t>
            </a:r>
            <a:r>
              <a:rPr lang="he-IL" dirty="0" err="1"/>
              <a:t>דאימן</a:t>
            </a:r>
            <a:r>
              <a:rPr lang="he-IL" dirty="0"/>
              <a:t>.</a:t>
            </a:r>
          </a:p>
          <a:p>
            <a:r>
              <a:rPr lang="en-US" dirty="0"/>
              <a:t>AES</a:t>
            </a:r>
            <a:r>
              <a:rPr lang="he-IL" dirty="0"/>
              <a:t> הוא </a:t>
            </a:r>
            <a:r>
              <a:rPr lang="en-US" dirty="0"/>
              <a:t>block cipher</a:t>
            </a:r>
            <a:r>
              <a:rPr lang="he-IL" dirty="0"/>
              <a:t>. זאת אומרת שהוא לוקח את המידע ומחלק אותו ל"בלוקים", ומצפין כל בלוק בעזרת מפתח ו-</a:t>
            </a:r>
            <a:r>
              <a:rPr lang="en-US" dirty="0"/>
              <a:t>IV</a:t>
            </a:r>
            <a:r>
              <a:rPr lang="he-IL" dirty="0"/>
              <a:t> בנפרד.</a:t>
            </a:r>
          </a:p>
          <a:p>
            <a:r>
              <a:rPr lang="he-IL" dirty="0"/>
              <a:t>הוא צריך גודל בלוקים קבוע של 16, אז היינו צריכים להכין </a:t>
            </a:r>
            <a:r>
              <a:rPr lang="en-US" dirty="0"/>
              <a:t>padding</a:t>
            </a:r>
            <a:r>
              <a:rPr lang="he-IL" dirty="0"/>
              <a:t>.</a:t>
            </a:r>
          </a:p>
          <a:p>
            <a:r>
              <a:rPr lang="he-IL" dirty="0"/>
              <a:t>הוא משומש על ידי ממשלות, והוא מוגן מפני מחשבי </a:t>
            </a:r>
            <a:r>
              <a:rPr lang="he-IL" dirty="0" err="1"/>
              <a:t>קוואנטום</a:t>
            </a:r>
            <a:r>
              <a:rPr lang="he-IL" dirty="0"/>
              <a:t>.</a:t>
            </a:r>
          </a:p>
          <a:p>
            <a:r>
              <a:rPr lang="he-IL" dirty="0"/>
              <a:t>המפתח הנתון הוא רק מפתח התחלתי, ובעזרת </a:t>
            </a:r>
            <a:r>
              <a:rPr lang="en-US" dirty="0"/>
              <a:t>XOR</a:t>
            </a:r>
            <a:r>
              <a:rPr lang="he-IL" dirty="0"/>
              <a:t> הוא משתנה בכל בלוק.</a:t>
            </a:r>
          </a:p>
          <a:p>
            <a:r>
              <a:rPr lang="he-IL" dirty="0"/>
              <a:t>יש 3 רמות שונות של הצפנה עם </a:t>
            </a:r>
            <a:r>
              <a:rPr lang="en-US" dirty="0"/>
              <a:t>AES</a:t>
            </a:r>
            <a:r>
              <a:rPr lang="he-IL" dirty="0"/>
              <a:t>; </a:t>
            </a:r>
            <a:r>
              <a:rPr lang="en-US" dirty="0"/>
              <a:t>128</a:t>
            </a:r>
            <a:r>
              <a:rPr lang="he-IL" dirty="0"/>
              <a:t>, 192, 256. אני השתמשתי ב128 בשביל זמן ריצה יעיל.</a:t>
            </a:r>
          </a:p>
        </p:txBody>
      </p:sp>
      <p:sp>
        <p:nvSpPr>
          <p:cNvPr id="5" name="מציין מיקום של כותרת תחתונה 2">
            <a:extLst>
              <a:ext uri="{FF2B5EF4-FFF2-40B4-BE49-F238E27FC236}">
                <a16:creationId xmlns:a16="http://schemas.microsoft.com/office/drawing/2014/main" id="{F95E6578-DFFD-44D0-550C-117B37E8FE84}"/>
              </a:ext>
            </a:extLst>
          </p:cNvPr>
          <p:cNvSpPr txBox="1">
            <a:spLocks/>
          </p:cNvSpPr>
          <p:nvPr/>
        </p:nvSpPr>
        <p:spPr>
          <a:xfrm>
            <a:off x="10186416" y="6361177"/>
            <a:ext cx="2005584" cy="365125"/>
          </a:xfrm>
          <a:prstGeom prst="rect">
            <a:avLst/>
          </a:prstGeom>
        </p:spPr>
        <p:txBody>
          <a:bodyPr vert="horz" lIns="91440" tIns="45720" rIns="91440" bIns="45720" rtlCol="1" anchor="ctr"/>
          <a:lstStyle>
            <a:defPPr>
              <a:defRPr lang="en-US"/>
            </a:defPPr>
            <a:lvl1pPr marL="0" algn="ct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r"/>
            <a:r>
              <a:rPr lang="he-IL" dirty="0"/>
              <a:t>כל הזכויות שמורות לשי קרן ©️</a:t>
            </a:r>
            <a:endParaRPr lang="en-GB" dirty="0"/>
          </a:p>
        </p:txBody>
      </p:sp>
    </p:spTree>
    <p:extLst>
      <p:ext uri="{BB962C8B-B14F-4D97-AF65-F5344CB8AC3E}">
        <p14:creationId xmlns:p14="http://schemas.microsoft.com/office/powerpoint/2010/main" val="417549091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מה למדתי בשביל הפרויקט</a:t>
            </a:r>
            <a:endParaRPr lang="en-GB" dirty="0"/>
          </a:p>
        </p:txBody>
      </p:sp>
      <p:sp>
        <p:nvSpPr>
          <p:cNvPr id="3" name="מציין מיקום תוכן 2"/>
          <p:cNvSpPr>
            <a:spLocks noGrp="1"/>
          </p:cNvSpPr>
          <p:nvPr>
            <p:ph idx="1"/>
          </p:nvPr>
        </p:nvSpPr>
        <p:spPr/>
        <p:txBody>
          <a:bodyPr numCol="2"/>
          <a:lstStyle/>
          <a:p>
            <a:r>
              <a:rPr lang="he-IL" dirty="0"/>
              <a:t>סוגי הצפנה</a:t>
            </a:r>
          </a:p>
          <a:p>
            <a:pPr lvl="1"/>
            <a:r>
              <a:rPr lang="he-IL" dirty="0"/>
              <a:t>סימטרית</a:t>
            </a:r>
            <a:endParaRPr lang="en-US" dirty="0"/>
          </a:p>
          <a:p>
            <a:pPr lvl="2"/>
            <a:r>
              <a:rPr lang="en-US" dirty="0"/>
              <a:t>Block cipher AES</a:t>
            </a:r>
          </a:p>
          <a:p>
            <a:pPr lvl="2"/>
            <a:r>
              <a:rPr lang="en-US" dirty="0" err="1"/>
              <a:t>Twofish</a:t>
            </a:r>
            <a:endParaRPr lang="he-IL" dirty="0"/>
          </a:p>
          <a:p>
            <a:pPr lvl="1"/>
            <a:r>
              <a:rPr lang="he-IL" dirty="0"/>
              <a:t>אסימטרית</a:t>
            </a:r>
          </a:p>
          <a:p>
            <a:pPr lvl="2"/>
            <a:r>
              <a:rPr lang="en-US" dirty="0"/>
              <a:t>RSA</a:t>
            </a:r>
          </a:p>
          <a:p>
            <a:pPr lvl="2"/>
            <a:r>
              <a:rPr lang="en-US" dirty="0"/>
              <a:t>ECC</a:t>
            </a:r>
          </a:p>
          <a:p>
            <a:r>
              <a:rPr lang="he-IL" dirty="0"/>
              <a:t>דרך עבודה </a:t>
            </a:r>
            <a:r>
              <a:rPr lang="en-US" dirty="0"/>
              <a:t>agile</a:t>
            </a:r>
          </a:p>
          <a:p>
            <a:r>
              <a:rPr lang="he-IL" dirty="0"/>
              <a:t>עבודה מול </a:t>
            </a:r>
            <a:r>
              <a:rPr lang="en-US" dirty="0"/>
              <a:t>DB</a:t>
            </a:r>
            <a:endParaRPr lang="he-IL" dirty="0"/>
          </a:p>
          <a:p>
            <a:pPr lvl="1"/>
            <a:r>
              <a:rPr lang="en-US" dirty="0"/>
              <a:t>SQLite</a:t>
            </a:r>
            <a:endParaRPr lang="he-IL" dirty="0"/>
          </a:p>
          <a:p>
            <a:r>
              <a:rPr lang="he-IL" dirty="0"/>
              <a:t>שליחה של קבצים</a:t>
            </a:r>
          </a:p>
          <a:p>
            <a:r>
              <a:rPr lang="he-IL" dirty="0"/>
              <a:t>עבודה ב</a:t>
            </a:r>
            <a:r>
              <a:rPr lang="en-US" dirty="0" err="1"/>
              <a:t>Git</a:t>
            </a:r>
            <a:r>
              <a:rPr lang="he-IL" dirty="0"/>
              <a:t> והאפשרויות שבו</a:t>
            </a:r>
            <a:endParaRPr lang="en-US" dirty="0"/>
          </a:p>
          <a:p>
            <a:pPr marL="0" indent="0">
              <a:buNone/>
            </a:pPr>
            <a:endParaRPr lang="he-IL" dirty="0"/>
          </a:p>
          <a:p>
            <a:endParaRPr lang="en-GB" dirty="0"/>
          </a:p>
        </p:txBody>
      </p:sp>
      <p:sp>
        <p:nvSpPr>
          <p:cNvPr id="5" name="מציין מיקום של כותרת תחתונה 2">
            <a:extLst>
              <a:ext uri="{FF2B5EF4-FFF2-40B4-BE49-F238E27FC236}">
                <a16:creationId xmlns:a16="http://schemas.microsoft.com/office/drawing/2014/main" id="{B4F577B3-2F4B-0415-82AD-B138F991478D}"/>
              </a:ext>
            </a:extLst>
          </p:cNvPr>
          <p:cNvSpPr txBox="1">
            <a:spLocks/>
          </p:cNvSpPr>
          <p:nvPr/>
        </p:nvSpPr>
        <p:spPr>
          <a:xfrm>
            <a:off x="10186416" y="6361177"/>
            <a:ext cx="2005584" cy="365125"/>
          </a:xfrm>
          <a:prstGeom prst="rect">
            <a:avLst/>
          </a:prstGeom>
        </p:spPr>
        <p:txBody>
          <a:bodyPr vert="horz" lIns="91440" tIns="45720" rIns="91440" bIns="45720" rtlCol="1" anchor="ctr"/>
          <a:lstStyle>
            <a:defPPr>
              <a:defRPr lang="en-US"/>
            </a:defPPr>
            <a:lvl1pPr marL="0" algn="ct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r"/>
            <a:r>
              <a:rPr lang="he-IL" dirty="0"/>
              <a:t>כל הזכויות שמורות לשי קרן ©️</a:t>
            </a:r>
            <a:endParaRPr lang="en-GB" dirty="0"/>
          </a:p>
        </p:txBody>
      </p:sp>
    </p:spTree>
    <p:extLst>
      <p:ext uri="{BB962C8B-B14F-4D97-AF65-F5344CB8AC3E}">
        <p14:creationId xmlns:p14="http://schemas.microsoft.com/office/powerpoint/2010/main" val="343238144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Effect transition="in" filter="fade">
                                      <p:cBhvr>
                                        <p:cTn id="15" dur="500"/>
                                        <p:tgtEl>
                                          <p:spTgt spid="3">
                                            <p:txEl>
                                              <p:pRg st="1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1" end="11"/>
                                            </p:txEl>
                                          </p:spTgt>
                                        </p:tgtEl>
                                        <p:attrNameLst>
                                          <p:attrName>style.visibility</p:attrName>
                                        </p:attrNameLst>
                                      </p:cBhvr>
                                      <p:to>
                                        <p:strVal val="visible"/>
                                      </p:to>
                                    </p:set>
                                    <p:animEffect transition="in" filter="fade">
                                      <p:cBhvr>
                                        <p:cTn id="20" dur="500"/>
                                        <p:tgtEl>
                                          <p:spTgt spid="3">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500"/>
                                        <p:tgtEl>
                                          <p:spTgt spid="3">
                                            <p:txEl>
                                              <p:pRg st="1" end="1"/>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500"/>
                                        <p:tgtEl>
                                          <p:spTgt spid="3">
                                            <p:txEl>
                                              <p:pRg st="4" end="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500"/>
                                        <p:tgtEl>
                                          <p:spTgt spid="3">
                                            <p:txEl>
                                              <p:pRg st="5" end="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500"/>
                                        <p:tgtEl>
                                          <p:spTgt spid="3">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fade">
                                      <p:cBhvr>
                                        <p:cTn id="5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8B0F7"/>
        </a:solidFill>
        <a:effectLst/>
      </p:bgPr>
    </p:bg>
    <p:spTree>
      <p:nvGrpSpPr>
        <p:cNvPr id="1" name=""/>
        <p:cNvGrpSpPr/>
        <p:nvPr/>
      </p:nvGrpSpPr>
      <p:grpSpPr>
        <a:xfrm>
          <a:off x="0" y="0"/>
          <a:ext cx="0" cy="0"/>
          <a:chOff x="0" y="0"/>
          <a:chExt cx="0" cy="0"/>
        </a:xfrm>
      </p:grpSpPr>
      <p:pic>
        <p:nvPicPr>
          <p:cNvPr id="4" name="תמונה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
        <p:nvSpPr>
          <p:cNvPr id="3" name="מציין מיקום של כותרת תחתונה 2">
            <a:extLst>
              <a:ext uri="{FF2B5EF4-FFF2-40B4-BE49-F238E27FC236}">
                <a16:creationId xmlns:a16="http://schemas.microsoft.com/office/drawing/2014/main" id="{2466F429-7A5A-83E2-D7E5-3DC85556FE59}"/>
              </a:ext>
            </a:extLst>
          </p:cNvPr>
          <p:cNvSpPr txBox="1">
            <a:spLocks/>
          </p:cNvSpPr>
          <p:nvPr/>
        </p:nvSpPr>
        <p:spPr>
          <a:xfrm>
            <a:off x="10186416" y="6361177"/>
            <a:ext cx="2005584" cy="365125"/>
          </a:xfrm>
          <a:prstGeom prst="rect">
            <a:avLst/>
          </a:prstGeom>
        </p:spPr>
        <p:txBody>
          <a:bodyPr vert="horz" lIns="91440" tIns="45720" rIns="91440" bIns="45720" rtlCol="1" anchor="ctr"/>
          <a:lstStyle>
            <a:defPPr>
              <a:defRPr lang="en-US"/>
            </a:defPPr>
            <a:lvl1pPr marL="0" algn="ct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r"/>
            <a:r>
              <a:rPr lang="he-IL" dirty="0">
                <a:solidFill>
                  <a:schemeClr val="tx1"/>
                </a:solidFill>
              </a:rPr>
              <a:t>כל הזכויות שמורות לשי קרן ©️</a:t>
            </a:r>
            <a:endParaRPr lang="en-GB" dirty="0">
              <a:solidFill>
                <a:schemeClr val="tx1"/>
              </a:solidFill>
            </a:endParaRPr>
          </a:p>
        </p:txBody>
      </p:sp>
    </p:spTree>
    <p:extLst>
      <p:ext uri="{BB962C8B-B14F-4D97-AF65-F5344CB8AC3E}">
        <p14:creationId xmlns:p14="http://schemas.microsoft.com/office/powerpoint/2010/main" val="3122859675"/>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65998" y="2522733"/>
            <a:ext cx="9905998" cy="1478570"/>
          </a:xfrm>
        </p:spPr>
        <p:txBody>
          <a:bodyPr/>
          <a:lstStyle/>
          <a:p>
            <a:pPr algn="ctr"/>
            <a:r>
              <a:rPr lang="he-IL" dirty="0"/>
              <a:t>הדגמת הרצה:</a:t>
            </a:r>
            <a:endParaRPr lang="en-GB" dirty="0"/>
          </a:p>
        </p:txBody>
      </p:sp>
      <p:sp>
        <p:nvSpPr>
          <p:cNvPr id="4" name="מציין מיקום של כותרת תחתונה 2">
            <a:extLst>
              <a:ext uri="{FF2B5EF4-FFF2-40B4-BE49-F238E27FC236}">
                <a16:creationId xmlns:a16="http://schemas.microsoft.com/office/drawing/2014/main" id="{8ECFC59E-4932-2C1F-2275-F4068AD175F1}"/>
              </a:ext>
            </a:extLst>
          </p:cNvPr>
          <p:cNvSpPr txBox="1">
            <a:spLocks/>
          </p:cNvSpPr>
          <p:nvPr/>
        </p:nvSpPr>
        <p:spPr>
          <a:xfrm>
            <a:off x="10186416" y="6361177"/>
            <a:ext cx="2005584" cy="365125"/>
          </a:xfrm>
          <a:prstGeom prst="rect">
            <a:avLst/>
          </a:prstGeom>
        </p:spPr>
        <p:txBody>
          <a:bodyPr vert="horz" lIns="91440" tIns="45720" rIns="91440" bIns="45720" rtlCol="1" anchor="ctr"/>
          <a:lstStyle>
            <a:defPPr>
              <a:defRPr lang="en-US"/>
            </a:defPPr>
            <a:lvl1pPr marL="0" algn="ct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r"/>
            <a:r>
              <a:rPr lang="he-IL" dirty="0"/>
              <a:t>כל הזכויות שמורות לשי קרן ©️</a:t>
            </a:r>
            <a:endParaRPr lang="en-GB" dirty="0"/>
          </a:p>
        </p:txBody>
      </p:sp>
    </p:spTree>
    <p:extLst>
      <p:ext uri="{BB962C8B-B14F-4D97-AF65-F5344CB8AC3E}">
        <p14:creationId xmlns:p14="http://schemas.microsoft.com/office/powerpoint/2010/main" val="663836158"/>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8B0F7"/>
        </a:solidFill>
        <a:effectLst/>
      </p:bgPr>
    </p:bg>
    <p:spTree>
      <p:nvGrpSpPr>
        <p:cNvPr id="1" name=""/>
        <p:cNvGrpSpPr/>
        <p:nvPr/>
      </p:nvGrpSpPr>
      <p:grpSpPr>
        <a:xfrm>
          <a:off x="0" y="0"/>
          <a:ext cx="0" cy="0"/>
          <a:chOff x="0" y="0"/>
          <a:chExt cx="0" cy="0"/>
        </a:xfrm>
      </p:grpSpPr>
      <p:pic>
        <p:nvPicPr>
          <p:cNvPr id="4" name="תמונה 3"/>
          <p:cNvPicPr>
            <a:picLocks noChangeAspect="1"/>
          </p:cNvPicPr>
          <p:nvPr/>
        </p:nvPicPr>
        <p:blipFill rotWithShape="1">
          <a:blip r:embed="rId3" cstate="print">
            <a:extLst>
              <a:ext uri="{28A0092B-C50C-407E-A947-70E740481C1C}">
                <a14:useLocalDpi xmlns:a14="http://schemas.microsoft.com/office/drawing/2010/main" val="0"/>
              </a:ext>
            </a:extLst>
          </a:blip>
          <a:srcRect b="30584"/>
          <a:stretch/>
        </p:blipFill>
        <p:spPr>
          <a:xfrm>
            <a:off x="2299368" y="0"/>
            <a:ext cx="9879594" cy="6858000"/>
          </a:xfrm>
          <a:prstGeom prst="rect">
            <a:avLst/>
          </a:prstGeom>
        </p:spPr>
      </p:pic>
      <p:sp>
        <p:nvSpPr>
          <p:cNvPr id="3" name="TextBox 2"/>
          <p:cNvSpPr txBox="1"/>
          <p:nvPr/>
        </p:nvSpPr>
        <p:spPr>
          <a:xfrm>
            <a:off x="1806657" y="235666"/>
            <a:ext cx="4298623" cy="1569660"/>
          </a:xfrm>
          <a:prstGeom prst="rect">
            <a:avLst/>
          </a:prstGeom>
          <a:noFill/>
        </p:spPr>
        <p:txBody>
          <a:bodyPr wrap="square" rtlCol="0">
            <a:spAutoFit/>
          </a:bodyPr>
          <a:lstStyle/>
          <a:p>
            <a:r>
              <a:rPr lang="he-IL" sz="9600" b="1" dirty="0">
                <a:solidFill>
                  <a:schemeClr val="bg1"/>
                </a:solidFill>
                <a:latin typeface="Brush Script MT" panose="03060802040406070304" pitchFamily="66" charset="0"/>
              </a:rPr>
              <a:t>שאלות</a:t>
            </a:r>
            <a:r>
              <a:rPr lang="he-IL" sz="7200" b="1" dirty="0">
                <a:solidFill>
                  <a:schemeClr val="bg1"/>
                </a:solidFill>
                <a:latin typeface="Brush Script MT" panose="03060802040406070304" pitchFamily="66" charset="0"/>
              </a:rPr>
              <a:t>?</a:t>
            </a:r>
            <a:endParaRPr lang="en-GB" sz="7200" b="1" dirty="0">
              <a:solidFill>
                <a:schemeClr val="bg1"/>
              </a:solidFill>
              <a:latin typeface="Brush Script MT" panose="03060802040406070304" pitchFamily="66" charset="0"/>
            </a:endParaRPr>
          </a:p>
        </p:txBody>
      </p:sp>
      <p:sp>
        <p:nvSpPr>
          <p:cNvPr id="5" name="מציין מיקום של כותרת תחתונה 2">
            <a:extLst>
              <a:ext uri="{FF2B5EF4-FFF2-40B4-BE49-F238E27FC236}">
                <a16:creationId xmlns:a16="http://schemas.microsoft.com/office/drawing/2014/main" id="{97ADAAAB-7BE3-C77E-C098-60DFFC48DA60}"/>
              </a:ext>
            </a:extLst>
          </p:cNvPr>
          <p:cNvSpPr txBox="1">
            <a:spLocks/>
          </p:cNvSpPr>
          <p:nvPr/>
        </p:nvSpPr>
        <p:spPr>
          <a:xfrm>
            <a:off x="10186416" y="6361177"/>
            <a:ext cx="2005584" cy="365125"/>
          </a:xfrm>
          <a:prstGeom prst="rect">
            <a:avLst/>
          </a:prstGeom>
        </p:spPr>
        <p:txBody>
          <a:bodyPr vert="horz" lIns="91440" tIns="45720" rIns="91440" bIns="45720" rtlCol="1" anchor="ctr"/>
          <a:lstStyle>
            <a:defPPr>
              <a:defRPr lang="en-US"/>
            </a:defPPr>
            <a:lvl1pPr marL="0" algn="ct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r"/>
            <a:r>
              <a:rPr lang="he-IL" dirty="0">
                <a:solidFill>
                  <a:schemeClr val="tx1"/>
                </a:solidFill>
              </a:rPr>
              <a:t>כל הזכויות שמורות לשי קרן ©️</a:t>
            </a:r>
            <a:endParaRPr lang="en-GB" dirty="0">
              <a:solidFill>
                <a:schemeClr val="tx1"/>
              </a:solidFill>
            </a:endParaRPr>
          </a:p>
        </p:txBody>
      </p:sp>
    </p:spTree>
    <p:extLst>
      <p:ext uri="{BB962C8B-B14F-4D97-AF65-F5344CB8AC3E}">
        <p14:creationId xmlns:p14="http://schemas.microsoft.com/office/powerpoint/2010/main" val="10326408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רקע לפרויקט</a:t>
            </a:r>
            <a:endParaRPr lang="en-GB" dirty="0"/>
          </a:p>
        </p:txBody>
      </p:sp>
      <p:sp>
        <p:nvSpPr>
          <p:cNvPr id="3" name="מציין מיקום תוכן 2"/>
          <p:cNvSpPr>
            <a:spLocks noGrp="1"/>
          </p:cNvSpPr>
          <p:nvPr>
            <p:ph idx="1"/>
          </p:nvPr>
        </p:nvSpPr>
        <p:spPr>
          <a:xfrm>
            <a:off x="1141412" y="2281760"/>
            <a:ext cx="9905999" cy="3541714"/>
          </a:xfrm>
        </p:spPr>
        <p:txBody>
          <a:bodyPr/>
          <a:lstStyle/>
          <a:p>
            <a:pPr marL="0" indent="0">
              <a:buNone/>
            </a:pPr>
            <a:r>
              <a:rPr lang="he-IL" dirty="0"/>
              <a:t>הייתי בבית חולים הלל יפה והייתי צריך להשיג קבצים מלניאדו כדי לברר אם מותר לי להתחסן. הייתי צריך להתקשר ללניאדו, לשלם כסף ובסוף קיבלתי מידע חלקי, בנייר, עם הדפסה לא ברורה ושום דבר ממה שהיינו צריך באמת.</a:t>
            </a:r>
          </a:p>
        </p:txBody>
      </p:sp>
      <p:sp>
        <p:nvSpPr>
          <p:cNvPr id="5" name="מציין מיקום של כותרת תחתונה 2">
            <a:extLst>
              <a:ext uri="{FF2B5EF4-FFF2-40B4-BE49-F238E27FC236}">
                <a16:creationId xmlns:a16="http://schemas.microsoft.com/office/drawing/2014/main" id="{EA78FA5A-ACB7-2B8A-057C-9C33EDA1369E}"/>
              </a:ext>
            </a:extLst>
          </p:cNvPr>
          <p:cNvSpPr txBox="1">
            <a:spLocks/>
          </p:cNvSpPr>
          <p:nvPr/>
        </p:nvSpPr>
        <p:spPr>
          <a:xfrm>
            <a:off x="10186416" y="6361177"/>
            <a:ext cx="2005584" cy="365125"/>
          </a:xfrm>
          <a:prstGeom prst="rect">
            <a:avLst/>
          </a:prstGeom>
        </p:spPr>
        <p:txBody>
          <a:bodyPr vert="horz" lIns="91440" tIns="45720" rIns="91440" bIns="45720" rtlCol="1" anchor="ctr"/>
          <a:lstStyle>
            <a:defPPr>
              <a:defRPr lang="en-US"/>
            </a:defPPr>
            <a:lvl1pPr marL="0" algn="ct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r"/>
            <a:r>
              <a:rPr lang="he-IL" dirty="0"/>
              <a:t>כל הזכויות שמורות לשי קרן ©️</a:t>
            </a:r>
            <a:endParaRPr lang="en-GB" dirty="0"/>
          </a:p>
        </p:txBody>
      </p:sp>
    </p:spTree>
    <p:extLst>
      <p:ext uri="{BB962C8B-B14F-4D97-AF65-F5344CB8AC3E}">
        <p14:creationId xmlns:p14="http://schemas.microsoft.com/office/powerpoint/2010/main" val="1022117521"/>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רעיון הפרויקט</a:t>
            </a:r>
            <a:endParaRPr lang="en-GB" dirty="0"/>
          </a:p>
        </p:txBody>
      </p:sp>
      <p:sp>
        <p:nvSpPr>
          <p:cNvPr id="3" name="מציין מיקום תוכן 2"/>
          <p:cNvSpPr>
            <a:spLocks noGrp="1"/>
          </p:cNvSpPr>
          <p:nvPr>
            <p:ph idx="1"/>
          </p:nvPr>
        </p:nvSpPr>
        <p:spPr/>
        <p:txBody>
          <a:bodyPr>
            <a:normAutofit/>
          </a:bodyPr>
          <a:lstStyle/>
          <a:p>
            <a:pPr marL="0" indent="0">
              <a:buNone/>
            </a:pPr>
            <a:r>
              <a:rPr lang="he-IL" dirty="0"/>
              <a:t>הרעיון שלי היה להכין מאגר מידע ששומר את הקבצים הרפואיים בלי היכולת לגשת אליהם.</a:t>
            </a:r>
          </a:p>
          <a:p>
            <a:r>
              <a:rPr lang="he-IL" dirty="0"/>
              <a:t>המאגר ישמור מידע המוצפן במפתחות שלא אצלו. ככה הוא יכול לתת את המידע למי שצריך, בלי שיוכל לקרוא אותו בעצמו.</a:t>
            </a:r>
          </a:p>
          <a:p>
            <a:r>
              <a:rPr lang="he-IL" dirty="0"/>
              <a:t>זה גם שומר מפני פורצים; אם פורץ יקבל את המידע בשרת, אין משהו שאפשר לקרוא.</a:t>
            </a:r>
            <a:endParaRPr lang="en-US" dirty="0"/>
          </a:p>
          <a:p>
            <a:r>
              <a:rPr lang="he-IL" dirty="0"/>
              <a:t>זה ייתן לרופאים לגשת לכל המידע שהם צריכים בנוגע לכל מטופל שלהם.</a:t>
            </a:r>
            <a:endParaRPr lang="en-US" dirty="0"/>
          </a:p>
        </p:txBody>
      </p:sp>
      <p:sp>
        <p:nvSpPr>
          <p:cNvPr id="5" name="מציין מיקום של כותרת תחתונה 2">
            <a:extLst>
              <a:ext uri="{FF2B5EF4-FFF2-40B4-BE49-F238E27FC236}">
                <a16:creationId xmlns:a16="http://schemas.microsoft.com/office/drawing/2014/main" id="{78982D9C-F25F-2D97-8D01-A782AEE6F858}"/>
              </a:ext>
            </a:extLst>
          </p:cNvPr>
          <p:cNvSpPr txBox="1">
            <a:spLocks/>
          </p:cNvSpPr>
          <p:nvPr/>
        </p:nvSpPr>
        <p:spPr>
          <a:xfrm>
            <a:off x="10186416" y="6361177"/>
            <a:ext cx="2005584" cy="365125"/>
          </a:xfrm>
          <a:prstGeom prst="rect">
            <a:avLst/>
          </a:prstGeom>
        </p:spPr>
        <p:txBody>
          <a:bodyPr vert="horz" lIns="91440" tIns="45720" rIns="91440" bIns="45720" rtlCol="1" anchor="ctr"/>
          <a:lstStyle>
            <a:defPPr>
              <a:defRPr lang="en-US"/>
            </a:defPPr>
            <a:lvl1pPr marL="0" algn="ct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r"/>
            <a:r>
              <a:rPr lang="he-IL" dirty="0"/>
              <a:t>כל הזכויות שמורות לשי קרן ©️</a:t>
            </a:r>
            <a:endParaRPr lang="en-GB" dirty="0"/>
          </a:p>
        </p:txBody>
      </p:sp>
    </p:spTree>
    <p:extLst>
      <p:ext uri="{BB962C8B-B14F-4D97-AF65-F5344CB8AC3E}">
        <p14:creationId xmlns:p14="http://schemas.microsoft.com/office/powerpoint/2010/main" val="332238677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ביצוע הפרויקט</a:t>
            </a:r>
            <a:endParaRPr lang="en-GB" dirty="0"/>
          </a:p>
        </p:txBody>
      </p:sp>
      <p:sp>
        <p:nvSpPr>
          <p:cNvPr id="3" name="מציין מיקום תוכן 2"/>
          <p:cNvSpPr>
            <a:spLocks noGrp="1"/>
          </p:cNvSpPr>
          <p:nvPr>
            <p:ph idx="1"/>
          </p:nvPr>
        </p:nvSpPr>
        <p:spPr/>
        <p:txBody>
          <a:bodyPr/>
          <a:lstStyle/>
          <a:p>
            <a:r>
              <a:rPr lang="he-IL" dirty="0"/>
              <a:t>הפרויקט מחולק ל3 חלקים:</a:t>
            </a:r>
          </a:p>
          <a:p>
            <a:pPr lvl="1"/>
            <a:r>
              <a:rPr lang="he-IL" dirty="0"/>
              <a:t>השרת</a:t>
            </a:r>
          </a:p>
          <a:p>
            <a:pPr lvl="1"/>
            <a:r>
              <a:rPr lang="he-IL" dirty="0"/>
              <a:t>בית החולים</a:t>
            </a:r>
          </a:p>
          <a:p>
            <a:pPr lvl="1"/>
            <a:r>
              <a:rPr lang="he-IL" dirty="0"/>
              <a:t>הלקוח: מטופל והרופא</a:t>
            </a:r>
            <a:endParaRPr lang="en-US" dirty="0"/>
          </a:p>
          <a:p>
            <a:endParaRPr lang="he-IL" dirty="0"/>
          </a:p>
          <a:p>
            <a:pPr marL="0" indent="0">
              <a:buNone/>
            </a:pPr>
            <a:endParaRPr lang="en-GB" dirty="0"/>
          </a:p>
        </p:txBody>
      </p:sp>
      <p:sp>
        <p:nvSpPr>
          <p:cNvPr id="5" name="מציין מיקום של כותרת תחתונה 2">
            <a:extLst>
              <a:ext uri="{FF2B5EF4-FFF2-40B4-BE49-F238E27FC236}">
                <a16:creationId xmlns:a16="http://schemas.microsoft.com/office/drawing/2014/main" id="{B76D823E-026C-B744-F340-74168D0FF6DA}"/>
              </a:ext>
            </a:extLst>
          </p:cNvPr>
          <p:cNvSpPr txBox="1">
            <a:spLocks/>
          </p:cNvSpPr>
          <p:nvPr/>
        </p:nvSpPr>
        <p:spPr>
          <a:xfrm>
            <a:off x="10186416" y="6361177"/>
            <a:ext cx="2005584" cy="365125"/>
          </a:xfrm>
          <a:prstGeom prst="rect">
            <a:avLst/>
          </a:prstGeom>
        </p:spPr>
        <p:txBody>
          <a:bodyPr vert="horz" lIns="91440" tIns="45720" rIns="91440" bIns="45720" rtlCol="1" anchor="ctr"/>
          <a:lstStyle>
            <a:defPPr>
              <a:defRPr lang="en-US"/>
            </a:defPPr>
            <a:lvl1pPr marL="0" algn="ct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r"/>
            <a:r>
              <a:rPr lang="he-IL" dirty="0"/>
              <a:t>כל הזכויות שמורות לשי קרן ©️</a:t>
            </a:r>
            <a:endParaRPr lang="en-GB" dirty="0"/>
          </a:p>
        </p:txBody>
      </p:sp>
    </p:spTree>
    <p:extLst>
      <p:ext uri="{BB962C8B-B14F-4D97-AF65-F5344CB8AC3E}">
        <p14:creationId xmlns:p14="http://schemas.microsoft.com/office/powerpoint/2010/main" val="2142004375"/>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בית החולים/רופא</a:t>
            </a:r>
            <a:endParaRPr lang="en-GB" dirty="0"/>
          </a:p>
        </p:txBody>
      </p:sp>
      <p:sp>
        <p:nvSpPr>
          <p:cNvPr id="3" name="מציין מיקום תוכן 2"/>
          <p:cNvSpPr>
            <a:spLocks noGrp="1"/>
          </p:cNvSpPr>
          <p:nvPr>
            <p:ph idx="1"/>
          </p:nvPr>
        </p:nvSpPr>
        <p:spPr/>
        <p:txBody>
          <a:bodyPr/>
          <a:lstStyle/>
          <a:p>
            <a:r>
              <a:rPr lang="he-IL" dirty="0"/>
              <a:t>תפקידו של רכיב בית החולים הוא לשלוח קבצים מוצפנים של כל מטופל אצלו.</a:t>
            </a:r>
          </a:p>
          <a:p>
            <a:r>
              <a:rPr lang="he-IL" dirty="0"/>
              <a:t>רכיב זה לא אמור להיות גדול.</a:t>
            </a:r>
          </a:p>
          <a:p>
            <a:r>
              <a:rPr lang="he-IL" dirty="0"/>
              <a:t>לרכיב זה יש את היכולת לגשת אל המידע הרפואי השמור אצלו.</a:t>
            </a:r>
          </a:p>
          <a:p>
            <a:r>
              <a:rPr lang="he-IL" dirty="0"/>
              <a:t>רכיב זה מתקשר עם השרת</a:t>
            </a:r>
            <a:endParaRPr lang="en-GB" dirty="0"/>
          </a:p>
        </p:txBody>
      </p:sp>
      <p:pic>
        <p:nvPicPr>
          <p:cNvPr id="4" name="תמונה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5325" y="365125"/>
            <a:ext cx="1126725" cy="1212844"/>
          </a:xfrm>
          <a:prstGeom prst="rect">
            <a:avLst/>
          </a:prstGeom>
        </p:spPr>
      </p:pic>
      <p:sp>
        <p:nvSpPr>
          <p:cNvPr id="6" name="מציין מיקום של כותרת תחתונה 2">
            <a:extLst>
              <a:ext uri="{FF2B5EF4-FFF2-40B4-BE49-F238E27FC236}">
                <a16:creationId xmlns:a16="http://schemas.microsoft.com/office/drawing/2014/main" id="{22FAF0F1-9A24-991D-BEDB-7D1A981FA9E8}"/>
              </a:ext>
            </a:extLst>
          </p:cNvPr>
          <p:cNvSpPr txBox="1">
            <a:spLocks/>
          </p:cNvSpPr>
          <p:nvPr/>
        </p:nvSpPr>
        <p:spPr>
          <a:xfrm>
            <a:off x="10186416" y="6361177"/>
            <a:ext cx="2005584" cy="365125"/>
          </a:xfrm>
          <a:prstGeom prst="rect">
            <a:avLst/>
          </a:prstGeom>
        </p:spPr>
        <p:txBody>
          <a:bodyPr vert="horz" lIns="91440" tIns="45720" rIns="91440" bIns="45720" rtlCol="1" anchor="ctr"/>
          <a:lstStyle>
            <a:defPPr>
              <a:defRPr lang="en-US"/>
            </a:defPPr>
            <a:lvl1pPr marL="0" algn="ct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r"/>
            <a:r>
              <a:rPr lang="he-IL" dirty="0"/>
              <a:t>כל הזכויות שמורות לשי קרן ©️</a:t>
            </a:r>
            <a:endParaRPr lang="en-GB" dirty="0"/>
          </a:p>
        </p:txBody>
      </p:sp>
    </p:spTree>
    <p:extLst>
      <p:ext uri="{BB962C8B-B14F-4D97-AF65-F5344CB8AC3E}">
        <p14:creationId xmlns:p14="http://schemas.microsoft.com/office/powerpoint/2010/main" val="404805028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השרת</a:t>
            </a:r>
            <a:endParaRPr lang="en-GB" dirty="0"/>
          </a:p>
        </p:txBody>
      </p:sp>
      <p:sp>
        <p:nvSpPr>
          <p:cNvPr id="3" name="מציין מיקום תוכן 2"/>
          <p:cNvSpPr>
            <a:spLocks noGrp="1"/>
          </p:cNvSpPr>
          <p:nvPr>
            <p:ph idx="1"/>
          </p:nvPr>
        </p:nvSpPr>
        <p:spPr/>
        <p:txBody>
          <a:bodyPr/>
          <a:lstStyle/>
          <a:p>
            <a:r>
              <a:rPr lang="he-IL" dirty="0"/>
              <a:t>השרת אחראי על שמירת קבצים, ועל התחברות לקוחות.</a:t>
            </a:r>
            <a:endParaRPr lang="en-US" dirty="0"/>
          </a:p>
          <a:p>
            <a:r>
              <a:rPr lang="he-IL" dirty="0"/>
              <a:t>הוא שומר מידע על הלקוח כדי לתת להם להתחבר.</a:t>
            </a:r>
          </a:p>
          <a:p>
            <a:r>
              <a:rPr lang="he-IL" dirty="0"/>
              <a:t>הוא משמש כצינור המעביר מידע בין בית חולים ללקוח.</a:t>
            </a:r>
            <a:endParaRPr lang="en-GB" dirty="0"/>
          </a:p>
        </p:txBody>
      </p:sp>
      <p:pic>
        <p:nvPicPr>
          <p:cNvPr id="4" name="תמונה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57565" y="365125"/>
            <a:ext cx="1659008" cy="1211853"/>
          </a:xfrm>
          <a:prstGeom prst="rect">
            <a:avLst/>
          </a:prstGeom>
        </p:spPr>
      </p:pic>
      <p:sp>
        <p:nvSpPr>
          <p:cNvPr id="6" name="מציין מיקום של כותרת תחתונה 2">
            <a:extLst>
              <a:ext uri="{FF2B5EF4-FFF2-40B4-BE49-F238E27FC236}">
                <a16:creationId xmlns:a16="http://schemas.microsoft.com/office/drawing/2014/main" id="{8C01157C-DF24-3969-E547-22F2C199CE5C}"/>
              </a:ext>
            </a:extLst>
          </p:cNvPr>
          <p:cNvSpPr txBox="1">
            <a:spLocks/>
          </p:cNvSpPr>
          <p:nvPr/>
        </p:nvSpPr>
        <p:spPr>
          <a:xfrm>
            <a:off x="10186416" y="6361177"/>
            <a:ext cx="2005584" cy="365125"/>
          </a:xfrm>
          <a:prstGeom prst="rect">
            <a:avLst/>
          </a:prstGeom>
        </p:spPr>
        <p:txBody>
          <a:bodyPr vert="horz" lIns="91440" tIns="45720" rIns="91440" bIns="45720" rtlCol="1" anchor="ctr"/>
          <a:lstStyle>
            <a:defPPr>
              <a:defRPr lang="en-US"/>
            </a:defPPr>
            <a:lvl1pPr marL="0" algn="ct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r"/>
            <a:r>
              <a:rPr lang="he-IL" dirty="0"/>
              <a:t>כל הזכויות שמורות לשי קרן ©️</a:t>
            </a:r>
            <a:endParaRPr lang="en-GB" dirty="0"/>
          </a:p>
        </p:txBody>
      </p:sp>
    </p:spTree>
    <p:extLst>
      <p:ext uri="{BB962C8B-B14F-4D97-AF65-F5344CB8AC3E}">
        <p14:creationId xmlns:p14="http://schemas.microsoft.com/office/powerpoint/2010/main" val="58254991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הלקוח</a:t>
            </a:r>
            <a:endParaRPr lang="en-GB" dirty="0"/>
          </a:p>
        </p:txBody>
      </p:sp>
      <p:sp>
        <p:nvSpPr>
          <p:cNvPr id="3" name="מציין מיקום תוכן 2"/>
          <p:cNvSpPr>
            <a:spLocks noGrp="1"/>
          </p:cNvSpPr>
          <p:nvPr>
            <p:ph idx="1"/>
          </p:nvPr>
        </p:nvSpPr>
        <p:spPr/>
        <p:txBody>
          <a:bodyPr/>
          <a:lstStyle/>
          <a:p>
            <a:r>
              <a:rPr lang="he-IL" dirty="0"/>
              <a:t>המטופל צריך לדעת לקרוא הצפנה של קבצים</a:t>
            </a:r>
            <a:endParaRPr lang="en-US" dirty="0"/>
          </a:p>
          <a:p>
            <a:r>
              <a:rPr lang="he-IL" dirty="0"/>
              <a:t>רכיב המטופל צריך לאפשר </a:t>
            </a:r>
            <a:r>
              <a:rPr lang="en-US" dirty="0"/>
              <a:t>sign up</a:t>
            </a:r>
            <a:r>
              <a:rPr lang="he-IL" dirty="0"/>
              <a:t> ו</a:t>
            </a:r>
            <a:r>
              <a:rPr lang="en-US" dirty="0"/>
              <a:t>sign in</a:t>
            </a:r>
            <a:r>
              <a:rPr lang="he-IL" dirty="0"/>
              <a:t>.</a:t>
            </a:r>
          </a:p>
          <a:p>
            <a:r>
              <a:rPr lang="he-IL" dirty="0"/>
              <a:t>אם הלקוח רופא</a:t>
            </a:r>
          </a:p>
          <a:p>
            <a:pPr lvl="1"/>
            <a:r>
              <a:rPr lang="he-IL" dirty="0"/>
              <a:t>הוא צריך לבקש קבצים של אחרים</a:t>
            </a:r>
          </a:p>
          <a:p>
            <a:r>
              <a:rPr lang="he-IL" dirty="0"/>
              <a:t>אם הלקוח מטופל</a:t>
            </a:r>
          </a:p>
          <a:p>
            <a:pPr lvl="1"/>
            <a:r>
              <a:rPr lang="he-IL" dirty="0"/>
              <a:t>הוא צריך לקרוא קבצים שלו</a:t>
            </a:r>
          </a:p>
        </p:txBody>
      </p:sp>
      <p:pic>
        <p:nvPicPr>
          <p:cNvPr id="4" name="תמונה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8048" y="365125"/>
            <a:ext cx="1735937" cy="1211853"/>
          </a:xfrm>
          <a:prstGeom prst="rect">
            <a:avLst/>
          </a:prstGeom>
        </p:spPr>
      </p:pic>
      <p:sp>
        <p:nvSpPr>
          <p:cNvPr id="6" name="מציין מיקום של כותרת תחתונה 2">
            <a:extLst>
              <a:ext uri="{FF2B5EF4-FFF2-40B4-BE49-F238E27FC236}">
                <a16:creationId xmlns:a16="http://schemas.microsoft.com/office/drawing/2014/main" id="{7A6F6076-7916-929A-15FB-800DB4440CCC}"/>
              </a:ext>
            </a:extLst>
          </p:cNvPr>
          <p:cNvSpPr txBox="1">
            <a:spLocks/>
          </p:cNvSpPr>
          <p:nvPr/>
        </p:nvSpPr>
        <p:spPr>
          <a:xfrm>
            <a:off x="10186416" y="6361177"/>
            <a:ext cx="2005584" cy="365125"/>
          </a:xfrm>
          <a:prstGeom prst="rect">
            <a:avLst/>
          </a:prstGeom>
        </p:spPr>
        <p:txBody>
          <a:bodyPr vert="horz" lIns="91440" tIns="45720" rIns="91440" bIns="45720" rtlCol="1" anchor="ctr"/>
          <a:lstStyle>
            <a:defPPr>
              <a:defRPr lang="en-US"/>
            </a:defPPr>
            <a:lvl1pPr marL="0" algn="ct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r"/>
            <a:r>
              <a:rPr lang="he-IL" dirty="0"/>
              <a:t>כל הזכויות שמורות לשי קרן ©️</a:t>
            </a:r>
            <a:endParaRPr lang="en-GB" dirty="0"/>
          </a:p>
        </p:txBody>
      </p:sp>
    </p:spTree>
    <p:extLst>
      <p:ext uri="{BB962C8B-B14F-4D97-AF65-F5344CB8AC3E}">
        <p14:creationId xmlns:p14="http://schemas.microsoft.com/office/powerpoint/2010/main" val="328804329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ביצוע הפרויקט</a:t>
            </a:r>
            <a:endParaRPr lang="en-GB" dirty="0"/>
          </a:p>
        </p:txBody>
      </p:sp>
      <p:pic>
        <p:nvPicPr>
          <p:cNvPr id="4" name="תמונה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394" y="2326813"/>
            <a:ext cx="1735937" cy="1211853"/>
          </a:xfrm>
          <a:prstGeom prst="rect">
            <a:avLst/>
          </a:prstGeom>
        </p:spPr>
      </p:pic>
      <p:pic>
        <p:nvPicPr>
          <p:cNvPr id="5" name="תמונה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5024" y="2326812"/>
            <a:ext cx="1659008" cy="1211853"/>
          </a:xfrm>
          <a:prstGeom prst="rect">
            <a:avLst/>
          </a:prstGeom>
        </p:spPr>
      </p:pic>
      <p:pic>
        <p:nvPicPr>
          <p:cNvPr id="6" name="תמונה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75650" y="2325822"/>
            <a:ext cx="1126725" cy="1212844"/>
          </a:xfrm>
          <a:prstGeom prst="rect">
            <a:avLst/>
          </a:prstGeom>
        </p:spPr>
      </p:pic>
      <p:sp>
        <p:nvSpPr>
          <p:cNvPr id="7" name="TextBox 6"/>
          <p:cNvSpPr txBox="1"/>
          <p:nvPr/>
        </p:nvSpPr>
        <p:spPr>
          <a:xfrm>
            <a:off x="10475650" y="3353999"/>
            <a:ext cx="1126725" cy="369332"/>
          </a:xfrm>
          <a:prstGeom prst="rect">
            <a:avLst/>
          </a:prstGeom>
          <a:noFill/>
        </p:spPr>
        <p:txBody>
          <a:bodyPr wrap="square" rtlCol="0">
            <a:spAutoFit/>
          </a:bodyPr>
          <a:lstStyle/>
          <a:p>
            <a:r>
              <a:rPr lang="he-IL" dirty="0"/>
              <a:t>בית חולים</a:t>
            </a:r>
            <a:endParaRPr lang="en-GB" dirty="0"/>
          </a:p>
        </p:txBody>
      </p:sp>
      <p:sp>
        <p:nvSpPr>
          <p:cNvPr id="8" name="TextBox 7"/>
          <p:cNvSpPr txBox="1"/>
          <p:nvPr/>
        </p:nvSpPr>
        <p:spPr>
          <a:xfrm>
            <a:off x="5335024" y="3538665"/>
            <a:ext cx="1659008" cy="369332"/>
          </a:xfrm>
          <a:prstGeom prst="rect">
            <a:avLst/>
          </a:prstGeom>
          <a:noFill/>
        </p:spPr>
        <p:txBody>
          <a:bodyPr wrap="square" rtlCol="0">
            <a:spAutoFit/>
          </a:bodyPr>
          <a:lstStyle/>
          <a:p>
            <a:pPr algn="ctr"/>
            <a:r>
              <a:rPr lang="he-IL" dirty="0"/>
              <a:t>שרת</a:t>
            </a:r>
            <a:endParaRPr lang="en-GB" dirty="0"/>
          </a:p>
        </p:txBody>
      </p:sp>
      <p:sp>
        <p:nvSpPr>
          <p:cNvPr id="9" name="TextBox 8"/>
          <p:cNvSpPr txBox="1"/>
          <p:nvPr/>
        </p:nvSpPr>
        <p:spPr>
          <a:xfrm>
            <a:off x="485609" y="3538665"/>
            <a:ext cx="1735937" cy="369332"/>
          </a:xfrm>
          <a:prstGeom prst="rect">
            <a:avLst/>
          </a:prstGeom>
          <a:noFill/>
        </p:spPr>
        <p:txBody>
          <a:bodyPr wrap="square" rtlCol="0">
            <a:spAutoFit/>
          </a:bodyPr>
          <a:lstStyle/>
          <a:p>
            <a:pPr algn="ctr"/>
            <a:r>
              <a:rPr lang="he-IL" dirty="0"/>
              <a:t>לקוח\מטופל</a:t>
            </a:r>
            <a:endParaRPr lang="en-GB" dirty="0"/>
          </a:p>
        </p:txBody>
      </p:sp>
      <p:pic>
        <p:nvPicPr>
          <p:cNvPr id="10" name="תמונה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70764" y="3907996"/>
            <a:ext cx="792666" cy="860213"/>
          </a:xfrm>
          <a:prstGeom prst="rect">
            <a:avLst/>
          </a:prstGeom>
        </p:spPr>
      </p:pic>
      <p:pic>
        <p:nvPicPr>
          <p:cNvPr id="11" name="תמונה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36990" y="3936031"/>
            <a:ext cx="860213" cy="860213"/>
          </a:xfrm>
          <a:prstGeom prst="rect">
            <a:avLst/>
          </a:prstGeom>
        </p:spPr>
      </p:pic>
      <p:pic>
        <p:nvPicPr>
          <p:cNvPr id="12" name="תמונה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8103052">
            <a:off x="9841818" y="2473088"/>
            <a:ext cx="686721" cy="686721"/>
          </a:xfrm>
          <a:prstGeom prst="rect">
            <a:avLst/>
          </a:prstGeom>
        </p:spPr>
      </p:pic>
      <p:pic>
        <p:nvPicPr>
          <p:cNvPr id="13" name="תמונה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8103052">
            <a:off x="2371987" y="2468045"/>
            <a:ext cx="686721" cy="686721"/>
          </a:xfrm>
          <a:prstGeom prst="rect">
            <a:avLst/>
          </a:prstGeom>
        </p:spPr>
      </p:pic>
      <p:pic>
        <p:nvPicPr>
          <p:cNvPr id="14" name="תמונה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34421" y="3936031"/>
            <a:ext cx="860213" cy="860213"/>
          </a:xfrm>
          <a:prstGeom prst="rect">
            <a:avLst/>
          </a:prstGeom>
        </p:spPr>
      </p:pic>
      <p:pic>
        <p:nvPicPr>
          <p:cNvPr id="15" name="תמונה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5091" y="3936031"/>
            <a:ext cx="792666" cy="860213"/>
          </a:xfrm>
          <a:prstGeom prst="rect">
            <a:avLst/>
          </a:prstGeom>
        </p:spPr>
      </p:pic>
      <p:sp>
        <p:nvSpPr>
          <p:cNvPr id="16" name="מציין מיקום של כותרת תחתונה 2">
            <a:extLst>
              <a:ext uri="{FF2B5EF4-FFF2-40B4-BE49-F238E27FC236}">
                <a16:creationId xmlns:a16="http://schemas.microsoft.com/office/drawing/2014/main" id="{D3860C16-B55D-FC74-6662-3428C8DE9A27}"/>
              </a:ext>
            </a:extLst>
          </p:cNvPr>
          <p:cNvSpPr txBox="1">
            <a:spLocks/>
          </p:cNvSpPr>
          <p:nvPr/>
        </p:nvSpPr>
        <p:spPr>
          <a:xfrm>
            <a:off x="10186416" y="6361177"/>
            <a:ext cx="2005584" cy="365125"/>
          </a:xfrm>
          <a:prstGeom prst="rect">
            <a:avLst/>
          </a:prstGeom>
        </p:spPr>
        <p:txBody>
          <a:bodyPr vert="horz" lIns="91440" tIns="45720" rIns="91440" bIns="45720" rtlCol="1" anchor="ctr"/>
          <a:lstStyle>
            <a:defPPr>
              <a:defRPr lang="en-US"/>
            </a:defPPr>
            <a:lvl1pPr marL="0" algn="ct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r"/>
            <a:r>
              <a:rPr lang="he-IL" dirty="0"/>
              <a:t>כל הזכויות שמורות לשי קרן ©️</a:t>
            </a:r>
            <a:endParaRPr lang="en-GB" dirty="0"/>
          </a:p>
        </p:txBody>
      </p:sp>
    </p:spTree>
    <p:extLst>
      <p:ext uri="{BB962C8B-B14F-4D97-AF65-F5344CB8AC3E}">
        <p14:creationId xmlns:p14="http://schemas.microsoft.com/office/powerpoint/2010/main" val="221258567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8" presetClass="emph" presetSubtype="0" fill="hold" nodeType="withEffect">
                                  <p:stCondLst>
                                    <p:cond delay="0"/>
                                  </p:stCondLst>
                                  <p:childTnLst>
                                    <p:animRot by="21600000">
                                      <p:cBhvr>
                                        <p:cTn id="9" dur="1000" fill="hold"/>
                                        <p:tgtEl>
                                          <p:spTgt spid="12"/>
                                        </p:tgtEl>
                                        <p:attrNameLst>
                                          <p:attrName>r</p:attrName>
                                        </p:attrNameLst>
                                      </p:cBhvr>
                                    </p:animRot>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0.00442 0.00232 L -0.40208 -4.07407E-6 " pathEditMode="relative" rAng="0" ptsTypes="AA">
                                      <p:cBhvr>
                                        <p:cTn id="17" dur="2000" fill="hold"/>
                                        <p:tgtEl>
                                          <p:spTgt spid="11"/>
                                        </p:tgtEl>
                                        <p:attrNameLst>
                                          <p:attrName>ppt_x</p:attrName>
                                          <p:attrName>ppt_y</p:attrName>
                                        </p:attrNameLst>
                                      </p:cBhvr>
                                      <p:rCtr x="-19883" y="-116"/>
                                    </p:animMotion>
                                  </p:childTnLst>
                                </p:cTn>
                              </p:par>
                            </p:childTnLst>
                          </p:cTn>
                        </p:par>
                        <p:par>
                          <p:cTn id="18" fill="hold">
                            <p:stCondLst>
                              <p:cond delay="2000"/>
                            </p:stCondLst>
                            <p:childTnLst>
                              <p:par>
                                <p:cTn id="19" presetID="1" presetClass="entr" presetSubtype="0"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nodeType="clickEffect">
                                  <p:stCondLst>
                                    <p:cond delay="0"/>
                                  </p:stCondLst>
                                  <p:childTnLst>
                                    <p:animMotion origin="layout" path="M 1.04167E-6 -4.07407E-6 L -0.38724 0.00463 " pathEditMode="relative" rAng="0" ptsTypes="AA">
                                      <p:cBhvr>
                                        <p:cTn id="24" dur="2000" fill="hold"/>
                                        <p:tgtEl>
                                          <p:spTgt spid="14"/>
                                        </p:tgtEl>
                                        <p:attrNameLst>
                                          <p:attrName>ppt_x</p:attrName>
                                          <p:attrName>ppt_y</p:attrName>
                                        </p:attrNameLst>
                                      </p:cBhvr>
                                      <p:rCtr x="-19362" y="231"/>
                                    </p:animMotion>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4"/>
                                        </p:tgtEl>
                                      </p:cBhvr>
                                    </p:animEffect>
                                    <p:set>
                                      <p:cBhvr>
                                        <p:cTn id="29" dur="1" fill="hold">
                                          <p:stCondLst>
                                            <p:cond delay="499"/>
                                          </p:stCondLst>
                                        </p:cTn>
                                        <p:tgtEl>
                                          <p:spTgt spid="14"/>
                                        </p:tgtEl>
                                        <p:attrNameLst>
                                          <p:attrName>style.visibility</p:attrName>
                                        </p:attrNameLst>
                                      </p:cBhvr>
                                      <p:to>
                                        <p:strVal val="hidden"/>
                                      </p:to>
                                    </p:set>
                                  </p:childTnLst>
                                </p:cTn>
                              </p:par>
                              <p:par>
                                <p:cTn id="30" presetID="8" presetClass="emph" presetSubtype="0" fill="hold" nodeType="withEffect">
                                  <p:stCondLst>
                                    <p:cond delay="0"/>
                                  </p:stCondLst>
                                  <p:childTnLst>
                                    <p:animRot by="21600000">
                                      <p:cBhvr>
                                        <p:cTn id="31" dur="1000" fill="hold"/>
                                        <p:tgtEl>
                                          <p:spTgt spid="13"/>
                                        </p:tgtEl>
                                        <p:attrNameLst>
                                          <p:attrName>r</p:attrName>
                                        </p:attrNameLst>
                                      </p:cBhvr>
                                    </p:animRo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מעגל">
  <a:themeElements>
    <a:clrScheme name="מעגל">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מעגל">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עגל">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מעגל">
  <a:themeElements>
    <a:clrScheme name="מעגל">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מעגל">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עגל">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4.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מעגל</Template>
  <TotalTime>10668</TotalTime>
  <Words>831</Words>
  <Application>Microsoft Office PowerPoint</Application>
  <PresentationFormat>מסך רחב</PresentationFormat>
  <Paragraphs>187</Paragraphs>
  <Slides>21</Slides>
  <Notes>19</Notes>
  <HiddenSlides>0</HiddenSlides>
  <MMClips>0</MMClips>
  <ScaleCrop>false</ScaleCrop>
  <HeadingPairs>
    <vt:vector size="6" baseType="variant">
      <vt:variant>
        <vt:lpstr>גופנים בשימוש</vt:lpstr>
      </vt:variant>
      <vt:variant>
        <vt:i4>5</vt:i4>
      </vt:variant>
      <vt:variant>
        <vt:lpstr>ערכת נושא</vt:lpstr>
      </vt:variant>
      <vt:variant>
        <vt:i4>3</vt:i4>
      </vt:variant>
      <vt:variant>
        <vt:lpstr>כותרות שקופיות</vt:lpstr>
      </vt:variant>
      <vt:variant>
        <vt:i4>21</vt:i4>
      </vt:variant>
    </vt:vector>
  </HeadingPairs>
  <TitlesOfParts>
    <vt:vector size="29" baseType="lpstr">
      <vt:lpstr>Arial</vt:lpstr>
      <vt:lpstr>Brush Script MT</vt:lpstr>
      <vt:lpstr>Calibri</vt:lpstr>
      <vt:lpstr>Calibri Light</vt:lpstr>
      <vt:lpstr>Tw Cen MT</vt:lpstr>
      <vt:lpstr>מעגל</vt:lpstr>
      <vt:lpstr>ערכת נושא Office</vt:lpstr>
      <vt:lpstr>1_מעגל</vt:lpstr>
      <vt:lpstr>פרויקט DATAWALLET</vt:lpstr>
      <vt:lpstr>מצגת של PowerPoint‏</vt:lpstr>
      <vt:lpstr>רקע לפרויקט</vt:lpstr>
      <vt:lpstr>רעיון הפרויקט</vt:lpstr>
      <vt:lpstr>ביצוע הפרויקט</vt:lpstr>
      <vt:lpstr>בית החולים/רופא</vt:lpstr>
      <vt:lpstr>השרת</vt:lpstr>
      <vt:lpstr>הלקוח</vt:lpstr>
      <vt:lpstr>ביצוע הפרויקט</vt:lpstr>
      <vt:lpstr>תהליך sign up</vt:lpstr>
      <vt:lpstr>תהליך sign in</vt:lpstr>
      <vt:lpstr>הסיסמה אף פעם לא יוצאת מהלקוח. אף רכיב אחר לא יודע מה היא.</vt:lpstr>
      <vt:lpstr>שכחת סיסמא</vt:lpstr>
      <vt:lpstr>מצגת של PowerPoint‏</vt:lpstr>
      <vt:lpstr>ההצפנה</vt:lpstr>
      <vt:lpstr>ECC</vt:lpstr>
      <vt:lpstr>מצגת של PowerPoint‏</vt:lpstr>
      <vt:lpstr>AES</vt:lpstr>
      <vt:lpstr>מה למדתי בשביל הפרויקט</vt:lpstr>
      <vt:lpstr>הדגמת הרצה:</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DATAWALLET - שי קרן</dc:title>
  <dc:creator>‏‏משתמש Windows</dc:creator>
  <cp:lastModifiedBy>Shay Keren</cp:lastModifiedBy>
  <cp:revision>93</cp:revision>
  <dcterms:created xsi:type="dcterms:W3CDTF">2020-03-19T05:40:26Z</dcterms:created>
  <dcterms:modified xsi:type="dcterms:W3CDTF">2024-04-16T16:12:22Z</dcterms:modified>
</cp:coreProperties>
</file>