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sldIdLst>
    <p:sldId id="278" r:id="rId5"/>
    <p:sldId id="279" r:id="rId6"/>
    <p:sldId id="280" r:id="rId7"/>
    <p:sldId id="281" r:id="rId8"/>
    <p:sldId id="282" r:id="rId9"/>
    <p:sldId id="291" r:id="rId10"/>
    <p:sldId id="284" r:id="rId11"/>
    <p:sldId id="293" r:id="rId12"/>
    <p:sldId id="294" r:id="rId13"/>
    <p:sldId id="289" r:id="rId14"/>
    <p:sldId id="290" r:id="rId15"/>
    <p:sldId id="285" r:id="rId16"/>
    <p:sldId id="283" r:id="rId17"/>
    <p:sldId id="286" r:id="rId18"/>
    <p:sldId id="287" r:id="rId19"/>
    <p:sldId id="292" r:id="rId20"/>
    <p:sldId id="288" r:id="rId21"/>
    <p:sldId id="29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5998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1645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026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909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0677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4462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3353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601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41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anchor="ctr">
            <a:normAutofit/>
          </a:bodyPr>
          <a:lstStyle/>
          <a:p>
            <a:r>
              <a:rPr lang="en-US" sz="4400" dirty="0"/>
              <a:t>All-In-One</a:t>
            </a:r>
            <a:br>
              <a:rPr lang="en-US" sz="4400" dirty="0"/>
            </a:br>
            <a:r>
              <a:rPr lang="en-US" sz="4400" dirty="0"/>
              <a:t>Planner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3" y="3833796"/>
            <a:ext cx="3485072" cy="1026544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/>
              <a:t>By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/>
              <a:t>John Cheney And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dirty="0"/>
              <a:t>Keri Gabriel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78F20C-BE60-B7B6-171D-653500333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952" y="1524000"/>
            <a:ext cx="9740096" cy="50292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ACDD024-647B-BB7E-D4E2-CB89BDD87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323854"/>
            <a:ext cx="11849098" cy="771522"/>
          </a:xfrm>
        </p:spPr>
        <p:txBody>
          <a:bodyPr anchor="b">
            <a:normAutofit/>
          </a:bodyPr>
          <a:lstStyle/>
          <a:p>
            <a:pPr marL="36900" lvl="0" indent="0" algn="ctr">
              <a:buNone/>
            </a:pPr>
            <a:r>
              <a:rPr lang="en-US" sz="4000" b="1" dirty="0"/>
              <a:t>API  CRUD with Swagger </a:t>
            </a:r>
          </a:p>
        </p:txBody>
      </p:sp>
    </p:spTree>
    <p:extLst>
      <p:ext uri="{BB962C8B-B14F-4D97-AF65-F5344CB8AC3E}">
        <p14:creationId xmlns:p14="http://schemas.microsoft.com/office/powerpoint/2010/main" val="1299485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ACDD024-647B-BB7E-D4E2-CB89BDD87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323854"/>
            <a:ext cx="11849098" cy="771522"/>
          </a:xfrm>
        </p:spPr>
        <p:txBody>
          <a:bodyPr anchor="b">
            <a:normAutofit/>
          </a:bodyPr>
          <a:lstStyle/>
          <a:p>
            <a:pPr marL="36900" lvl="0" indent="0" algn="ctr">
              <a:buNone/>
            </a:pPr>
            <a:r>
              <a:rPr lang="en-US" sz="4000" b="1" dirty="0"/>
              <a:t>API  Schemas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9C87F5-5297-74B4-3E70-1E8C788DE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666" y="1622859"/>
            <a:ext cx="7475868" cy="464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12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072" y="-27993"/>
            <a:ext cx="12270143" cy="863263"/>
          </a:xfrm>
        </p:spPr>
        <p:txBody>
          <a:bodyPr anchor="b">
            <a:normAutofit fontScale="90000"/>
          </a:bodyPr>
          <a:lstStyle/>
          <a:p>
            <a:pPr marL="36900" lvl="0" indent="0" algn="ctr">
              <a:buNone/>
            </a:pPr>
            <a:r>
              <a:rPr lang="en-US" sz="4800" b="1" dirty="0"/>
              <a:t>Technology choices made and why we made them.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799" y="1074821"/>
            <a:ext cx="11412749" cy="5615228"/>
          </a:xfrm>
        </p:spPr>
        <p:txBody>
          <a:bodyPr anchor="t">
            <a:normAutofit/>
          </a:bodyPr>
          <a:lstStyle/>
          <a:p>
            <a:pPr marL="0" lvl="1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914400" algn="l"/>
              </a:tabLst>
            </a:pPr>
            <a:r>
              <a:rPr lang="en-US" sz="3600" b="1" dirty="0"/>
              <a:t>We used Xamarin forms with MVC framework. </a:t>
            </a:r>
          </a:p>
          <a:p>
            <a:pPr marL="877500" lvl="2" indent="-571500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US" sz="3300" dirty="0"/>
              <a:t>MVC is made up of 3 components: </a:t>
            </a:r>
          </a:p>
          <a:p>
            <a:pPr marL="1237500" lvl="3" indent="-571500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US" sz="2900" dirty="0"/>
              <a:t>model, the view, and the controller. </a:t>
            </a:r>
          </a:p>
          <a:p>
            <a:pPr marL="1237500" lvl="3" indent="-571500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US" sz="2900" dirty="0"/>
              <a:t>In Xamarin the controller is the </a:t>
            </a:r>
            <a:r>
              <a:rPr lang="en-US" sz="2900" dirty="0" err="1"/>
              <a:t>ViewModel</a:t>
            </a:r>
            <a:r>
              <a:rPr lang="en-US" sz="2900" dirty="0"/>
              <a:t>. </a:t>
            </a:r>
          </a:p>
          <a:p>
            <a:pPr marL="306000" lvl="2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914400" algn="l"/>
              </a:tabLst>
            </a:pPr>
            <a:r>
              <a:rPr lang="en-US" sz="3300" b="1" dirty="0"/>
              <a:t>We chose to use Xamarin because we wanted to make an android application.</a:t>
            </a:r>
          </a:p>
          <a:p>
            <a:pPr marL="666000" lvl="3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914400" algn="l"/>
              </a:tabLst>
            </a:pPr>
            <a:endParaRPr lang="en-US" sz="3600" dirty="0"/>
          </a:p>
          <a:p>
            <a:pPr marL="0" lvl="1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914400" algn="l"/>
              </a:tabLst>
            </a:pPr>
            <a:r>
              <a:rPr lang="en-US" sz="3600" b="1" dirty="0"/>
              <a:t>For our API we used ASP.NET Core Web API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3300" b="1" dirty="0"/>
              <a:t>We chose it because it was an easy setup and was all we needed.</a:t>
            </a:r>
          </a:p>
        </p:txBody>
      </p:sp>
    </p:spTree>
    <p:extLst>
      <p:ext uri="{BB962C8B-B14F-4D97-AF65-F5344CB8AC3E}">
        <p14:creationId xmlns:p14="http://schemas.microsoft.com/office/powerpoint/2010/main" val="272767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2" y="133350"/>
            <a:ext cx="4502198" cy="5609082"/>
          </a:xfrm>
        </p:spPr>
        <p:txBody>
          <a:bodyPr>
            <a:normAutofit/>
          </a:bodyPr>
          <a:lstStyle/>
          <a:p>
            <a:pPr marL="36900" lvl="0" indent="0" algn="l">
              <a:buNone/>
            </a:pPr>
            <a:r>
              <a:rPr lang="en-US" sz="3600" b="1" dirty="0"/>
              <a:t>How did your user testing go, and what changed because of it.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583" y="133350"/>
            <a:ext cx="7204416" cy="6572250"/>
          </a:xfrm>
        </p:spPr>
        <p:txBody>
          <a:bodyPr anchor="ctr">
            <a:normAutofit/>
          </a:bodyPr>
          <a:lstStyle/>
          <a:p>
            <a:pPr marL="457200" marR="0" lvl="1" indent="0"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2800" dirty="0"/>
              <a:t>Our User testing went well. We had multiple People test our application. </a:t>
            </a:r>
          </a:p>
          <a:p>
            <a:pPr marL="457200" marR="0" lvl="1" indent="0"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endParaRPr lang="en-US" sz="2800" dirty="0"/>
          </a:p>
          <a:p>
            <a:pPr marL="457200" marR="0" lvl="1" indent="0"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2800" b="1" dirty="0"/>
              <a:t>Their complaints were:</a:t>
            </a:r>
          </a:p>
          <a:p>
            <a:pPr marL="914400" lvl="1" indent="-457200"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800" dirty="0"/>
              <a:t>Not having initial instructions </a:t>
            </a:r>
          </a:p>
          <a:p>
            <a:pPr marL="914400" lvl="1" indent="-457200"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800" dirty="0"/>
              <a:t>And the layout/color.</a:t>
            </a:r>
          </a:p>
          <a:p>
            <a:pPr marL="457200" marR="0" lvl="1" indent="0"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2800" b="1" dirty="0"/>
              <a:t>What we changed:</a:t>
            </a:r>
          </a:p>
          <a:p>
            <a:pPr marL="914400" lvl="1" indent="-457200"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800" dirty="0"/>
              <a:t>Color theme</a:t>
            </a:r>
          </a:p>
          <a:p>
            <a:pPr marL="914400" lvl="1" indent="-457200"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800" dirty="0"/>
              <a:t>Made the text larger for easier visual</a:t>
            </a:r>
          </a:p>
          <a:p>
            <a:pPr marL="914400" lvl="1" indent="-457200"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800" dirty="0"/>
              <a:t>The navigation titles; more relevant to their functionality.</a:t>
            </a:r>
          </a:p>
          <a:p>
            <a:pPr marL="457200" marR="0" lvl="1" indent="0"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9454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072" y="-27993"/>
            <a:ext cx="12270143" cy="863263"/>
          </a:xfrm>
        </p:spPr>
        <p:txBody>
          <a:bodyPr anchor="b">
            <a:normAutofit/>
          </a:bodyPr>
          <a:lstStyle/>
          <a:p>
            <a:pPr marL="36900" lvl="0" indent="0" algn="ctr">
              <a:buNone/>
            </a:pPr>
            <a:r>
              <a:rPr lang="en-US" sz="4800" b="1" dirty="0"/>
              <a:t>	Things that went well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50" y="1241871"/>
            <a:ext cx="11412749" cy="4374257"/>
          </a:xfrm>
        </p:spPr>
        <p:txBody>
          <a:bodyPr anchor="t">
            <a:normAutofit/>
          </a:bodyPr>
          <a:lstStyle/>
          <a:p>
            <a:pPr marL="0" lvl="1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914400" algn="l"/>
              </a:tabLst>
            </a:pPr>
            <a:r>
              <a:rPr lang="en-US" sz="3300" b="1" dirty="0"/>
              <a:t>We worked well together</a:t>
            </a:r>
          </a:p>
          <a:p>
            <a:pPr marL="763200" lvl="2" indent="-457200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US" sz="3000" b="1" dirty="0"/>
              <a:t>We were able to schedule meeting times frequently </a:t>
            </a:r>
          </a:p>
          <a:p>
            <a:pPr marL="763200" lvl="2" indent="-457200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US" sz="3000" b="1" dirty="0"/>
              <a:t>We communicated well on things that needed to be done. </a:t>
            </a:r>
          </a:p>
          <a:p>
            <a:pPr marL="763200" lvl="2" indent="-457200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US" sz="3000" b="1" dirty="0"/>
              <a:t>The Trello board really helped in early planning.</a:t>
            </a:r>
            <a:endParaRPr lang="en-US" sz="3300" b="1" dirty="0"/>
          </a:p>
          <a:p>
            <a:pPr marL="0" lvl="1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914400" algn="l"/>
              </a:tabLst>
            </a:pPr>
            <a:r>
              <a:rPr lang="en-US" sz="3300" b="1" dirty="0"/>
              <a:t>Choice in technology</a:t>
            </a:r>
          </a:p>
          <a:p>
            <a:pPr marL="763200" lvl="2" indent="-457200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US" sz="3000" b="1" dirty="0"/>
              <a:t>Xamarin was easy to figure out for us</a:t>
            </a:r>
          </a:p>
          <a:p>
            <a:pPr marL="763200" lvl="2" indent="-457200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US" sz="3000" b="1" dirty="0"/>
              <a:t> it was similar to last quarter’s work </a:t>
            </a:r>
          </a:p>
          <a:p>
            <a:pPr marL="763200" lvl="2" indent="-457200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US" sz="3000" b="1" dirty="0"/>
              <a:t>and there was lots of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2592086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072" y="-27993"/>
            <a:ext cx="12270143" cy="863263"/>
          </a:xfrm>
        </p:spPr>
        <p:txBody>
          <a:bodyPr anchor="b">
            <a:normAutofit/>
          </a:bodyPr>
          <a:lstStyle/>
          <a:p>
            <a:pPr marL="36900" lvl="0" indent="0" algn="ctr">
              <a:buNone/>
            </a:pPr>
            <a:r>
              <a:rPr lang="en-US" sz="4800" b="1" dirty="0"/>
              <a:t>	Things you would have done differently 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50" y="1241871"/>
            <a:ext cx="11412749" cy="4374257"/>
          </a:xfrm>
        </p:spPr>
        <p:txBody>
          <a:bodyPr anchor="t">
            <a:normAutofit fontScale="92500" lnSpcReduction="20000"/>
          </a:bodyPr>
          <a:lstStyle/>
          <a:p>
            <a:pPr>
              <a:spcAft>
                <a:spcPts val="0"/>
              </a:spcAft>
            </a:pPr>
            <a:r>
              <a:rPr lang="en-US" sz="3300" b="1" dirty="0"/>
              <a:t> Set up the API in the very beginning.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US" sz="3300" b="1" dirty="0"/>
              <a:t>That way we would have had more time, instead of having to set up the database base twice because at first, we were using a mock database. </a:t>
            </a:r>
          </a:p>
          <a:p>
            <a:pPr marL="36900" indent="0">
              <a:spcAft>
                <a:spcPts val="0"/>
              </a:spcAft>
              <a:buNone/>
            </a:pPr>
            <a:endParaRPr lang="en-US" sz="3300" b="1" dirty="0"/>
          </a:p>
          <a:p>
            <a:pPr>
              <a:spcAft>
                <a:spcPts val="0"/>
              </a:spcAft>
            </a:pPr>
            <a:r>
              <a:rPr lang="en-US" sz="3300" b="1" dirty="0"/>
              <a:t> Spending too much time trying to bind data to the calendar instead of focusing on polishing up other features that were already working.</a:t>
            </a:r>
          </a:p>
          <a:p>
            <a:pPr marL="23130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1371600" algn="l"/>
              </a:tabLst>
            </a:pPr>
            <a:r>
              <a:rPr lang="en-US" sz="1700" b="1" dirty="0">
                <a:solidFill>
                  <a:srgbClr val="1E261E"/>
                </a:solidFill>
                <a:effectLst/>
                <a:latin typeface="Lato" panose="020F0502020204030203" pitchFamily="34" charset="0"/>
                <a:cs typeface="Times New Roman" panose="02020603050405020304" pitchFamily="18" charset="0"/>
              </a:rPr>
              <a:t> 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3454738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072" y="-27993"/>
            <a:ext cx="12270143" cy="863263"/>
          </a:xfrm>
        </p:spPr>
        <p:txBody>
          <a:bodyPr anchor="b">
            <a:normAutofit/>
          </a:bodyPr>
          <a:lstStyle/>
          <a:p>
            <a:pPr marL="36900" lvl="0" indent="0" algn="ctr">
              <a:buNone/>
            </a:pPr>
            <a:r>
              <a:rPr lang="en-US" sz="4800" b="1" dirty="0"/>
              <a:t>	Difficulties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50" y="1241871"/>
            <a:ext cx="11412749" cy="4374257"/>
          </a:xfrm>
        </p:spPr>
        <p:txBody>
          <a:bodyPr anchor="t">
            <a:normAutofit/>
          </a:bodyPr>
          <a:lstStyle/>
          <a:p>
            <a:pPr>
              <a:spcAft>
                <a:spcPts val="0"/>
              </a:spcAft>
            </a:pPr>
            <a:r>
              <a:rPr lang="en-US" sz="3300" b="1" dirty="0"/>
              <a:t> Setting up routing for the API. </a:t>
            </a:r>
          </a:p>
          <a:p>
            <a:pPr lvl="1">
              <a:spcAft>
                <a:spcPts val="0"/>
              </a:spcAft>
            </a:pPr>
            <a:r>
              <a:rPr lang="en-US" sz="3100" b="1" dirty="0"/>
              <a:t>Since we were using an emulator and self-hosted API the routing was different and we struggled with it for a few weeks.</a:t>
            </a:r>
          </a:p>
          <a:p>
            <a:pPr marL="36900" indent="0">
              <a:spcAft>
                <a:spcPts val="0"/>
              </a:spcAft>
              <a:buNone/>
            </a:pPr>
            <a:endParaRPr lang="en-US" sz="3300" b="1" dirty="0"/>
          </a:p>
          <a:p>
            <a:pPr>
              <a:spcAft>
                <a:spcPts val="0"/>
              </a:spcAft>
            </a:pPr>
            <a:r>
              <a:rPr lang="en-US" sz="3300" b="1" dirty="0"/>
              <a:t> Binding memo data to the calendar by date. </a:t>
            </a:r>
          </a:p>
          <a:p>
            <a:pPr lvl="1">
              <a:spcAft>
                <a:spcPts val="0"/>
              </a:spcAft>
            </a:pPr>
            <a:endParaRPr lang="en-US" sz="3100" b="1" dirty="0"/>
          </a:p>
          <a:p>
            <a:pPr marL="23130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1371600" algn="l"/>
              </a:tabLst>
            </a:pPr>
            <a:r>
              <a:rPr lang="en-US" sz="1700" b="1" dirty="0">
                <a:solidFill>
                  <a:srgbClr val="1E261E"/>
                </a:solidFill>
                <a:effectLst/>
                <a:latin typeface="Lato" panose="020F0502020204030203" pitchFamily="34" charset="0"/>
                <a:cs typeface="Times New Roman" panose="02020603050405020304" pitchFamily="18" charset="0"/>
              </a:rPr>
              <a:t> 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169065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072" y="-27993"/>
            <a:ext cx="12270143" cy="1371601"/>
          </a:xfrm>
        </p:spPr>
        <p:txBody>
          <a:bodyPr anchor="b">
            <a:normAutofit fontScale="90000"/>
          </a:bodyPr>
          <a:lstStyle/>
          <a:p>
            <a:pPr marL="36900" lvl="0" indent="0" algn="ctr">
              <a:buNone/>
            </a:pPr>
            <a:r>
              <a:rPr lang="en-US" sz="4800" b="1" dirty="0"/>
              <a:t>	Where would you like to take the project in the future?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90058"/>
            <a:ext cx="9927628" cy="933063"/>
          </a:xfrm>
        </p:spPr>
        <p:txBody>
          <a:bodyPr anchor="t">
            <a:normAutofit/>
          </a:bodyPr>
          <a:lstStyle/>
          <a:p>
            <a:pPr marL="36900" indent="0">
              <a:spcAft>
                <a:spcPts val="0"/>
              </a:spcAft>
              <a:buNone/>
            </a:pPr>
            <a:r>
              <a:rPr lang="en-US" sz="4300" b="1" dirty="0">
                <a:latin typeface="+mj-lt"/>
                <a:ea typeface="+mj-ea"/>
              </a:rPr>
              <a:t> Some features that we wanted to add were: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6D9EC1-E4C6-F4B9-7BCD-707F3011E321}"/>
              </a:ext>
            </a:extLst>
          </p:cNvPr>
          <p:cNvSpPr txBox="1">
            <a:spLocks/>
          </p:cNvSpPr>
          <p:nvPr/>
        </p:nvSpPr>
        <p:spPr>
          <a:xfrm>
            <a:off x="457200" y="3247054"/>
            <a:ext cx="10524931" cy="292048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US" sz="3800" dirty="0"/>
              <a:t>Binding memos to the calendar.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US" sz="3800" dirty="0"/>
              <a:t>Security 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US" sz="3800" dirty="0"/>
              <a:t>User accounts connected to API.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US" sz="3800" dirty="0"/>
              <a:t>Financial information and budgeting capability.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US" sz="4000" dirty="0"/>
              <a:t>An initial instruction information page.</a:t>
            </a:r>
            <a:endParaRPr lang="en-US" sz="3800" dirty="0"/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 2" charset="2"/>
              <a:buNone/>
              <a:tabLst>
                <a:tab pos="914400" algn="l"/>
              </a:tabLst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53435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509E1-1B7E-7F31-D48E-DDC698B1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48108"/>
            <a:ext cx="10353762" cy="1257300"/>
          </a:xfrm>
        </p:spPr>
        <p:txBody>
          <a:bodyPr/>
          <a:lstStyle/>
          <a:p>
            <a:r>
              <a:rPr lang="en-US" dirty="0"/>
              <a:t>Any Questions???</a:t>
            </a:r>
          </a:p>
        </p:txBody>
      </p:sp>
    </p:spTree>
    <p:extLst>
      <p:ext uri="{BB962C8B-B14F-4D97-AF65-F5344CB8AC3E}">
        <p14:creationId xmlns:p14="http://schemas.microsoft.com/office/powerpoint/2010/main" val="398134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4942572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381000"/>
            <a:ext cx="7086600" cy="970450"/>
          </a:xfrm>
        </p:spPr>
        <p:txBody>
          <a:bodyPr anchor="b">
            <a:normAutofit fontScale="90000"/>
          </a:bodyPr>
          <a:lstStyle/>
          <a:p>
            <a:r>
              <a:rPr lang="en-US" sz="4000" b="1" dirty="0"/>
              <a:t>Your problem and proposed solution.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025" y="2095500"/>
            <a:ext cx="6867524" cy="3409950"/>
          </a:xfrm>
        </p:spPr>
        <p:txBody>
          <a:bodyPr anchor="t">
            <a:normAutofit/>
          </a:bodyPr>
          <a:lstStyle/>
          <a:p>
            <a:pPr marL="36900" lvl="0" indent="0" algn="ctr">
              <a:buNone/>
            </a:pPr>
            <a:r>
              <a:rPr lang="en-US" sz="3600" dirty="0"/>
              <a:t>The problem that we had was having a place to store all our information in one place.</a:t>
            </a:r>
          </a:p>
          <a:p>
            <a:pPr marL="36900" lvl="0" indent="0" algn="ctr">
              <a:buNone/>
            </a:pPr>
            <a:r>
              <a:rPr lang="en-US" sz="3600" dirty="0"/>
              <a:t> like a planner!! 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5275947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650" y="299762"/>
            <a:ext cx="6819899" cy="1409700"/>
          </a:xfrm>
        </p:spPr>
        <p:txBody>
          <a:bodyPr anchor="b">
            <a:normAutofit/>
          </a:bodyPr>
          <a:lstStyle/>
          <a:p>
            <a:pPr marL="36900" lvl="0" indent="0" algn="ctr">
              <a:buNone/>
            </a:pPr>
            <a:r>
              <a:rPr lang="en-US" sz="4000" b="1" dirty="0"/>
              <a:t>How did you set about planning the project?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050" y="2009223"/>
            <a:ext cx="6667499" cy="4277275"/>
          </a:xfrm>
        </p:spPr>
        <p:txBody>
          <a:bodyPr anchor="t">
            <a:normAutofit/>
          </a:bodyPr>
          <a:lstStyle/>
          <a:p>
            <a:pPr marL="36900" lvl="0" indent="0" algn="ctr">
              <a:buNone/>
            </a:pPr>
            <a:r>
              <a:rPr lang="en-US" sz="3600" dirty="0"/>
              <a:t>We used a Trello board with user statements and wireframes for our initial planning. </a:t>
            </a:r>
          </a:p>
          <a:p>
            <a:pPr marL="36900" lvl="0" indent="0" algn="ctr">
              <a:buNone/>
            </a:pPr>
            <a:r>
              <a:rPr lang="en-US" sz="3600" dirty="0"/>
              <a:t>We continued to update the board throughout our project.</a:t>
            </a:r>
          </a:p>
        </p:txBody>
      </p:sp>
    </p:spTree>
    <p:extLst>
      <p:ext uri="{BB962C8B-B14F-4D97-AF65-F5344CB8AC3E}">
        <p14:creationId xmlns:p14="http://schemas.microsoft.com/office/powerpoint/2010/main" val="1438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761D13-3A1C-5669-31A4-6136D4DF3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549" y="139384"/>
            <a:ext cx="8609101" cy="6579232"/>
          </a:xfrm>
        </p:spPr>
      </p:pic>
    </p:spTree>
    <p:extLst>
      <p:ext uri="{BB962C8B-B14F-4D97-AF65-F5344CB8AC3E}">
        <p14:creationId xmlns:p14="http://schemas.microsoft.com/office/powerpoint/2010/main" val="392941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C7CFC5-BA7A-441C-9128-160108698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52" y="414070"/>
            <a:ext cx="10782695" cy="602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0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2" y="133350"/>
            <a:ext cx="4502198" cy="5609082"/>
          </a:xfrm>
        </p:spPr>
        <p:txBody>
          <a:bodyPr>
            <a:normAutofit/>
          </a:bodyPr>
          <a:lstStyle/>
          <a:p>
            <a:pPr marL="36900" lvl="0" indent="0" algn="l">
              <a:buNone/>
            </a:pPr>
            <a:r>
              <a:rPr lang="en-US" sz="8800" b="1" dirty="0"/>
              <a:t>Main Feature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583" y="133350"/>
            <a:ext cx="7204416" cy="6572250"/>
          </a:xfrm>
        </p:spPr>
        <p:txBody>
          <a:bodyPr anchor="ctr">
            <a:normAutofit/>
          </a:bodyPr>
          <a:lstStyle/>
          <a:p>
            <a:pPr marL="457200" lvl="1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4000" dirty="0"/>
              <a:t>Memo features</a:t>
            </a:r>
          </a:p>
          <a:p>
            <a:pPr marL="1694700" lvl="3" indent="-5715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300" dirty="0"/>
              <a:t>Create and Delete </a:t>
            </a:r>
          </a:p>
          <a:p>
            <a:pPr marL="1694700" lvl="3" indent="-5715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300" dirty="0"/>
              <a:t>Connected to API database.</a:t>
            </a:r>
          </a:p>
          <a:p>
            <a:pPr marL="1694700" lvl="3" indent="-571500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US" sz="2300" dirty="0"/>
              <a:t>Add feature includes: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914400" algn="l"/>
              </a:tabLst>
            </a:pPr>
            <a:r>
              <a:rPr lang="en-US" sz="2800" dirty="0"/>
              <a:t>				date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914400" algn="l"/>
              </a:tabLst>
            </a:pPr>
            <a:r>
              <a:rPr lang="en-US" sz="2800" dirty="0"/>
              <a:t>				category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914400" algn="l"/>
              </a:tabLst>
            </a:pPr>
            <a:r>
              <a:rPr lang="en-US" sz="2800" dirty="0"/>
              <a:t>				name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914400" algn="l"/>
              </a:tabLst>
            </a:pPr>
            <a:r>
              <a:rPr lang="en-US" sz="2800" dirty="0"/>
              <a:t>				description</a:t>
            </a:r>
          </a:p>
        </p:txBody>
      </p:sp>
    </p:spTree>
    <p:extLst>
      <p:ext uri="{BB962C8B-B14F-4D97-AF65-F5344CB8AC3E}">
        <p14:creationId xmlns:p14="http://schemas.microsoft.com/office/powerpoint/2010/main" val="44379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95" y="279919"/>
            <a:ext cx="11849098" cy="1287624"/>
          </a:xfrm>
        </p:spPr>
        <p:txBody>
          <a:bodyPr anchor="b">
            <a:normAutofit/>
          </a:bodyPr>
          <a:lstStyle/>
          <a:p>
            <a:pPr marL="36900" lvl="0" indent="0" algn="ctr">
              <a:buNone/>
            </a:pPr>
            <a:r>
              <a:rPr lang="en-US" sz="4000" b="1" dirty="0"/>
              <a:t>Additional features </a:t>
            </a:r>
            <a:br>
              <a:rPr lang="en-US" sz="4000" b="1" dirty="0"/>
            </a:br>
            <a:r>
              <a:rPr lang="en-US" sz="4000" b="1" dirty="0"/>
              <a:t>and their reasons for being included.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1" y="1716833"/>
            <a:ext cx="5398925" cy="4861248"/>
          </a:xfrm>
        </p:spPr>
        <p:txBody>
          <a:bodyPr anchor="t">
            <a:normAutofit/>
          </a:bodyPr>
          <a:lstStyle/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3600" dirty="0"/>
              <a:t>Memo View</a:t>
            </a:r>
          </a:p>
          <a:p>
            <a:pPr marL="763200" lvl="2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2000" dirty="0"/>
              <a:t>To view all added memos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3600" dirty="0"/>
              <a:t>Weekly View</a:t>
            </a:r>
          </a:p>
          <a:p>
            <a:pPr marL="763200" lvl="2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2000" dirty="0"/>
              <a:t>To view the calendar in weekly view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3600" dirty="0"/>
              <a:t>Monthly View</a:t>
            </a:r>
          </a:p>
          <a:p>
            <a:pPr marL="763200" lvl="2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2200" dirty="0"/>
              <a:t>To view the calendar in a monthly view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3600" dirty="0"/>
              <a:t>Flyout menu </a:t>
            </a:r>
          </a:p>
          <a:p>
            <a:pPr marL="763200" lvl="2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2200" dirty="0"/>
              <a:t>For navigation.</a:t>
            </a:r>
          </a:p>
          <a:p>
            <a:pPr marL="763200" lvl="2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endParaRPr lang="en-US" sz="2100" dirty="0"/>
          </a:p>
          <a:p>
            <a:pPr marL="1334700" lvl="2" indent="-5715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US" sz="3300" dirty="0"/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endParaRPr 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2E66F7-A9E3-4657-A5D6-C8F91E550618}"/>
              </a:ext>
            </a:extLst>
          </p:cNvPr>
          <p:cNvSpPr txBox="1"/>
          <p:nvPr/>
        </p:nvSpPr>
        <p:spPr>
          <a:xfrm>
            <a:off x="6191711" y="1716833"/>
            <a:ext cx="5763524" cy="5243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defTabSz="457200">
              <a:lnSpc>
                <a:spcPct val="107000"/>
              </a:lnSpc>
              <a:spcAft>
                <a:spcPts val="800"/>
              </a:spcAft>
              <a:buClr>
                <a:schemeClr val="tx2"/>
              </a:buClr>
              <a:buSzPts val="1000"/>
              <a:tabLst>
                <a:tab pos="914400" algn="l"/>
              </a:tabLst>
            </a:pPr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Login page</a:t>
            </a:r>
          </a:p>
          <a:p>
            <a:pPr marL="763200" lvl="2" indent="0" defTabSz="457200">
              <a:lnSpc>
                <a:spcPct val="107000"/>
              </a:lnSpc>
              <a:spcAft>
                <a:spcPts val="800"/>
              </a:spcAft>
              <a:buClr>
                <a:schemeClr val="tx2"/>
              </a:buClr>
              <a:buSzPts val="1000"/>
              <a:buFont typeface="Wingdings 2" charset="2"/>
              <a:buNone/>
              <a:tabLst>
                <a:tab pos="914400" algn="l"/>
              </a:tabLst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To log in and keep information secure, and the ability to log in on multiple devices.</a:t>
            </a:r>
          </a:p>
          <a:p>
            <a:pPr marL="1028700" lvl="1" indent="-571500" defTabSz="457200">
              <a:lnSpc>
                <a:spcPct val="107000"/>
              </a:lnSpc>
              <a:spcAft>
                <a:spcPts val="800"/>
              </a:spcAft>
              <a:buClr>
                <a:schemeClr val="tx2"/>
              </a:buClr>
              <a:buSzPts val="1000"/>
              <a:buFont typeface="Wingdings 2" charset="2"/>
              <a:tabLst>
                <a:tab pos="914400" algn="l"/>
              </a:tabLst>
            </a:pPr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About Page </a:t>
            </a:r>
          </a:p>
          <a:p>
            <a:pPr marL="763200" lvl="2" indent="0" defTabSz="457200">
              <a:lnSpc>
                <a:spcPct val="107000"/>
              </a:lnSpc>
              <a:spcAft>
                <a:spcPts val="800"/>
              </a:spcAft>
              <a:buClr>
                <a:schemeClr val="tx2"/>
              </a:buClr>
              <a:buSzPts val="1000"/>
              <a:buFont typeface="Wingdings 2" charset="2"/>
              <a:buNone/>
              <a:tabLst>
                <a:tab pos="914400" algn="l"/>
              </a:tabLst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For information about the app in future</a:t>
            </a:r>
          </a:p>
          <a:p>
            <a:pPr lvl="1" defTabSz="457200">
              <a:lnSpc>
                <a:spcPct val="107000"/>
              </a:lnSpc>
              <a:spcAft>
                <a:spcPts val="800"/>
              </a:spcAft>
              <a:buClr>
                <a:schemeClr val="tx2"/>
              </a:buClr>
              <a:buSzPts val="1000"/>
              <a:tabLst>
                <a:tab pos="914400" algn="l"/>
              </a:tabLst>
            </a:pPr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Add Memos</a:t>
            </a:r>
          </a:p>
          <a:p>
            <a:pPr lvl="2" defTabSz="457200">
              <a:lnSpc>
                <a:spcPct val="107000"/>
              </a:lnSpc>
              <a:spcAft>
                <a:spcPts val="800"/>
              </a:spcAft>
              <a:buClr>
                <a:schemeClr val="tx2"/>
              </a:buClr>
              <a:buSzPts val="1000"/>
              <a:buFont typeface="Wingdings 2" charset="2"/>
              <a:tabLst>
                <a:tab pos="914400" algn="l"/>
              </a:tabLst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To keep track of events or reminders</a:t>
            </a:r>
          </a:p>
          <a:p>
            <a:pPr lvl="1" defTabSz="457200">
              <a:lnSpc>
                <a:spcPct val="107000"/>
              </a:lnSpc>
              <a:spcAft>
                <a:spcPts val="800"/>
              </a:spcAft>
              <a:buClr>
                <a:schemeClr val="tx2"/>
              </a:buClr>
              <a:buSzPts val="1000"/>
              <a:tabLst>
                <a:tab pos="914400" algn="l"/>
              </a:tabLst>
            </a:pPr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Memo Detail Page</a:t>
            </a:r>
          </a:p>
          <a:p>
            <a:pPr lvl="2" defTabSz="457200">
              <a:lnSpc>
                <a:spcPct val="107000"/>
              </a:lnSpc>
              <a:spcAft>
                <a:spcPts val="800"/>
              </a:spcAft>
              <a:buClr>
                <a:schemeClr val="tx2"/>
              </a:buClr>
              <a:buSzPts val="1000"/>
              <a:buFont typeface="Wingdings 2" charset="2"/>
              <a:tabLst>
                <a:tab pos="914400" algn="l"/>
              </a:tabLst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Display details of memo</a:t>
            </a:r>
          </a:p>
          <a:p>
            <a:pPr lvl="2" defTabSz="457200">
              <a:lnSpc>
                <a:spcPct val="107000"/>
              </a:lnSpc>
              <a:spcAft>
                <a:spcPts val="800"/>
              </a:spcAft>
              <a:buClr>
                <a:schemeClr val="tx2"/>
              </a:buClr>
              <a:buSzPts val="1000"/>
              <a:buFont typeface="Wingdings 2" charset="2"/>
              <a:tabLst>
                <a:tab pos="914400" algn="l"/>
              </a:tabLst>
            </a:pP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2646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64C46-82B3-D5EE-5B53-7CCD109A1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1"/>
            <a:ext cx="10353762" cy="1558848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8000" dirty="0"/>
              <a:t>And here is our App</a:t>
            </a:r>
          </a:p>
        </p:txBody>
      </p:sp>
    </p:spTree>
    <p:extLst>
      <p:ext uri="{BB962C8B-B14F-4D97-AF65-F5344CB8AC3E}">
        <p14:creationId xmlns:p14="http://schemas.microsoft.com/office/powerpoint/2010/main" val="3113322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64C46-82B3-D5EE-5B53-7CCD109A1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1"/>
            <a:ext cx="10353762" cy="1558848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8000" dirty="0"/>
              <a:t>And here is our API</a:t>
            </a:r>
          </a:p>
        </p:txBody>
      </p:sp>
    </p:spTree>
    <p:extLst>
      <p:ext uri="{BB962C8B-B14F-4D97-AF65-F5344CB8AC3E}">
        <p14:creationId xmlns:p14="http://schemas.microsoft.com/office/powerpoint/2010/main" val="673592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0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8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9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{3D8957D9-A80C-413D-9FCB-4B8304724E78}tf55705232_win32</Template>
  <TotalTime>435</TotalTime>
  <Words>600</Words>
  <Application>Microsoft Office PowerPoint</Application>
  <PresentationFormat>Widescreen</PresentationFormat>
  <Paragraphs>101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Goudy Old Style</vt:lpstr>
      <vt:lpstr>Lato</vt:lpstr>
      <vt:lpstr>Wingdings 2</vt:lpstr>
      <vt:lpstr>SlateVTI</vt:lpstr>
      <vt:lpstr>All-In-One Planner</vt:lpstr>
      <vt:lpstr>Your problem and proposed solution. </vt:lpstr>
      <vt:lpstr>How did you set about planning the project?</vt:lpstr>
      <vt:lpstr>PowerPoint Presentation</vt:lpstr>
      <vt:lpstr>PowerPoint Presentation</vt:lpstr>
      <vt:lpstr>Main Feature</vt:lpstr>
      <vt:lpstr>Additional features  and their reasons for being included.</vt:lpstr>
      <vt:lpstr>PowerPoint Presentation</vt:lpstr>
      <vt:lpstr>PowerPoint Presentation</vt:lpstr>
      <vt:lpstr>API  CRUD with Swagger </vt:lpstr>
      <vt:lpstr>API  Schemas</vt:lpstr>
      <vt:lpstr>Technology choices made and why we made them.</vt:lpstr>
      <vt:lpstr>How did your user testing go, and what changed because of it.</vt:lpstr>
      <vt:lpstr> Things that went well</vt:lpstr>
      <vt:lpstr> Things you would have done differently </vt:lpstr>
      <vt:lpstr> Difficulties</vt:lpstr>
      <vt:lpstr> Where would you like to take the project in the future?</vt:lpstr>
      <vt:lpstr>Any Questions???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All-In-One Planner</dc:title>
  <dc:creator>keri gabriel</dc:creator>
  <cp:lastModifiedBy>keri gabriel</cp:lastModifiedBy>
  <cp:revision>3</cp:revision>
  <dcterms:created xsi:type="dcterms:W3CDTF">2022-06-13T16:22:36Z</dcterms:created>
  <dcterms:modified xsi:type="dcterms:W3CDTF">2022-06-14T03:09:01Z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