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0" r:id="rId4"/>
    <p:sldId id="261" r:id="rId5"/>
    <p:sldId id="264" r:id="rId6"/>
    <p:sldId id="262" r:id="rId7"/>
    <p:sldId id="263" r:id="rId8"/>
    <p:sldId id="258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1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456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939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0178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9553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809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30787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6584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0857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743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958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291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64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801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91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048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426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186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9983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A293CB-752E-6D11-1DEF-FF98DB54E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710" y="1950016"/>
            <a:ext cx="5854166" cy="1478984"/>
          </a:xfrm>
        </p:spPr>
        <p:txBody>
          <a:bodyPr/>
          <a:lstStyle/>
          <a:p>
            <a:r>
              <a:rPr lang="de-AT" dirty="0"/>
              <a:t>Kingdom </a:t>
            </a:r>
            <a:r>
              <a:rPr lang="de-AT" dirty="0" err="1"/>
              <a:t>of</a:t>
            </a:r>
            <a:r>
              <a:rPr lang="de-AT" dirty="0"/>
              <a:t> Souls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4D248F-C30E-BDDD-4E3A-A31D7F166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42" y="3360634"/>
            <a:ext cx="6397434" cy="1049867"/>
          </a:xfrm>
        </p:spPr>
        <p:txBody>
          <a:bodyPr/>
          <a:lstStyle/>
          <a:p>
            <a:r>
              <a:rPr lang="de-AT" dirty="0"/>
              <a:t>Game </a:t>
            </a:r>
            <a:r>
              <a:rPr lang="de-AT" dirty="0" err="1"/>
              <a:t>by</a:t>
            </a:r>
            <a:r>
              <a:rPr lang="de-AT" dirty="0"/>
              <a:t> Dominik Wizany and </a:t>
            </a:r>
            <a:r>
              <a:rPr lang="de-AT" dirty="0" err="1"/>
              <a:t>Ajdin</a:t>
            </a:r>
            <a:r>
              <a:rPr lang="de-AT" dirty="0"/>
              <a:t> </a:t>
            </a:r>
            <a:r>
              <a:rPr lang="de-AT" dirty="0" err="1"/>
              <a:t>Keric</a:t>
            </a:r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E4E9683-CB95-1185-500D-D2026DA77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5974448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6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71EB8-4E49-086F-5C2A-4F17467F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de-AT" sz="4400" dirty="0" err="1"/>
              <a:t>Idea</a:t>
            </a:r>
            <a:endParaRPr lang="de-AT" sz="4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579755-02D7-98DD-FC1F-4E2357033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559" y="735584"/>
            <a:ext cx="7439150" cy="5386832"/>
          </a:xfrm>
        </p:spPr>
        <p:txBody>
          <a:bodyPr anchor="ctr">
            <a:normAutofit/>
          </a:bodyPr>
          <a:lstStyle/>
          <a:p>
            <a:r>
              <a:rPr lang="de-AT" sz="3200" dirty="0"/>
              <a:t>Create an RPG </a:t>
            </a:r>
            <a:r>
              <a:rPr lang="de-AT" sz="3200" dirty="0" err="1"/>
              <a:t>with</a:t>
            </a:r>
            <a:r>
              <a:rPr lang="de-AT" sz="3200" dirty="0"/>
              <a:t> </a:t>
            </a:r>
            <a:r>
              <a:rPr lang="de-AT" sz="3200" dirty="0" err="1"/>
              <a:t>pixel</a:t>
            </a:r>
            <a:r>
              <a:rPr lang="de-AT" sz="3200" dirty="0"/>
              <a:t> </a:t>
            </a:r>
            <a:r>
              <a:rPr lang="de-AT" sz="3200" dirty="0" err="1"/>
              <a:t>optic</a:t>
            </a:r>
            <a:r>
              <a:rPr lang="de-AT" sz="3200" dirty="0"/>
              <a:t> </a:t>
            </a:r>
            <a:r>
              <a:rPr lang="de-AT" sz="3200" dirty="0" err="1"/>
              <a:t>inspired</a:t>
            </a:r>
            <a:r>
              <a:rPr lang="de-AT" sz="3200" dirty="0"/>
              <a:t> </a:t>
            </a:r>
            <a:r>
              <a:rPr lang="de-AT" sz="3200" dirty="0" err="1"/>
              <a:t>by</a:t>
            </a:r>
            <a:r>
              <a:rPr lang="de-AT" sz="3200" dirty="0"/>
              <a:t> </a:t>
            </a:r>
            <a:r>
              <a:rPr lang="de-AT" sz="3200" dirty="0" err="1"/>
              <a:t>classics</a:t>
            </a:r>
            <a:r>
              <a:rPr lang="de-AT" sz="3200" dirty="0"/>
              <a:t> like Final Fantasy</a:t>
            </a:r>
          </a:p>
          <a:p>
            <a:r>
              <a:rPr lang="de-AT" sz="3200" dirty="0" err="1"/>
              <a:t>Make</a:t>
            </a:r>
            <a:r>
              <a:rPr lang="de-AT" sz="3200" dirty="0"/>
              <a:t> </a:t>
            </a:r>
            <a:r>
              <a:rPr lang="de-AT" sz="3200" dirty="0" err="1"/>
              <a:t>the</a:t>
            </a:r>
            <a:r>
              <a:rPr lang="de-AT" sz="3200" dirty="0"/>
              <a:t> </a:t>
            </a:r>
            <a:r>
              <a:rPr lang="de-AT" sz="3200" dirty="0" err="1"/>
              <a:t>gameplay</a:t>
            </a:r>
            <a:r>
              <a:rPr lang="de-AT" sz="3200" dirty="0"/>
              <a:t> </a:t>
            </a:r>
            <a:r>
              <a:rPr lang="de-AT" sz="3200" dirty="0" err="1"/>
              <a:t>feel</a:t>
            </a:r>
            <a:r>
              <a:rPr lang="de-AT" sz="3200" dirty="0"/>
              <a:t> </a:t>
            </a:r>
            <a:r>
              <a:rPr lang="de-AT" sz="3200" dirty="0" err="1"/>
              <a:t>fresh</a:t>
            </a:r>
            <a:r>
              <a:rPr lang="de-AT" sz="3200" dirty="0"/>
              <a:t> </a:t>
            </a:r>
            <a:r>
              <a:rPr lang="de-AT" sz="3200" dirty="0" err="1"/>
              <a:t>by</a:t>
            </a:r>
            <a:r>
              <a:rPr lang="de-AT" sz="3200" dirty="0"/>
              <a:t> </a:t>
            </a:r>
            <a:r>
              <a:rPr lang="de-AT" sz="3200" dirty="0" err="1"/>
              <a:t>adding</a:t>
            </a:r>
            <a:r>
              <a:rPr lang="de-AT" sz="3200" dirty="0"/>
              <a:t> a </a:t>
            </a:r>
            <a:r>
              <a:rPr lang="de-AT" sz="3200" dirty="0" err="1"/>
              <a:t>few</a:t>
            </a:r>
            <a:r>
              <a:rPr lang="de-AT" sz="3200" dirty="0"/>
              <a:t> </a:t>
            </a:r>
            <a:r>
              <a:rPr lang="de-AT" sz="3200" dirty="0" err="1"/>
              <a:t>new</a:t>
            </a:r>
            <a:r>
              <a:rPr lang="de-AT" sz="3200" dirty="0"/>
              <a:t> </a:t>
            </a:r>
            <a:r>
              <a:rPr lang="de-AT" sz="3200" dirty="0" err="1"/>
              <a:t>gimmicks</a:t>
            </a:r>
            <a:endParaRPr lang="de-AT" sz="3200" dirty="0"/>
          </a:p>
          <a:p>
            <a:r>
              <a:rPr lang="de-AT" sz="3200" dirty="0"/>
              <a:t>Create an </a:t>
            </a:r>
            <a:r>
              <a:rPr lang="de-AT" sz="3200" dirty="0" err="1"/>
              <a:t>interesting</a:t>
            </a:r>
            <a:r>
              <a:rPr lang="de-AT" sz="3200" dirty="0"/>
              <a:t> and </a:t>
            </a:r>
            <a:r>
              <a:rPr lang="de-AT" sz="3200" dirty="0" err="1"/>
              <a:t>thrilling</a:t>
            </a:r>
            <a:r>
              <a:rPr lang="de-AT" sz="3200" dirty="0"/>
              <a:t> </a:t>
            </a:r>
            <a:r>
              <a:rPr lang="de-AT" sz="3200" dirty="0" err="1"/>
              <a:t>story</a:t>
            </a: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37521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A4CE82F-143D-02C6-646F-C0A5A89C7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de-AT" sz="4800"/>
              <a:t>Principle of the game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9D278C-F836-D46F-CF6E-54F110EA2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304801"/>
            <a:ext cx="5049763" cy="6261100"/>
          </a:xfrm>
          <a:effectLst/>
        </p:spPr>
        <p:txBody>
          <a:bodyPr anchor="ctr">
            <a:normAutofit/>
          </a:bodyPr>
          <a:lstStyle/>
          <a:p>
            <a:r>
              <a:rPr lang="de-AT" sz="2400" dirty="0">
                <a:solidFill>
                  <a:schemeClr val="tx1"/>
                </a:solidFill>
              </a:rPr>
              <a:t>In </a:t>
            </a:r>
            <a:r>
              <a:rPr lang="de-AT" sz="2400" dirty="0" err="1">
                <a:solidFill>
                  <a:schemeClr val="tx1"/>
                </a:solidFill>
              </a:rPr>
              <a:t>the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beginning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you</a:t>
            </a:r>
            <a:r>
              <a:rPr lang="de-AT" sz="2400" dirty="0">
                <a:solidFill>
                  <a:schemeClr val="tx1"/>
                </a:solidFill>
              </a:rPr>
              <a:t> pick </a:t>
            </a:r>
            <a:r>
              <a:rPr lang="de-AT" sz="2400" dirty="0" err="1">
                <a:solidFill>
                  <a:schemeClr val="tx1"/>
                </a:solidFill>
              </a:rPr>
              <a:t>one</a:t>
            </a:r>
            <a:r>
              <a:rPr lang="de-AT" sz="2400" dirty="0">
                <a:solidFill>
                  <a:schemeClr val="tx1"/>
                </a:solidFill>
              </a:rPr>
              <a:t> out </a:t>
            </a:r>
            <a:r>
              <a:rPr lang="de-AT" sz="2400" dirty="0" err="1">
                <a:solidFill>
                  <a:schemeClr val="tx1"/>
                </a:solidFill>
              </a:rPr>
              <a:t>of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five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classes</a:t>
            </a:r>
            <a:endParaRPr lang="de-AT" sz="2400" dirty="0">
              <a:solidFill>
                <a:schemeClr val="tx1"/>
              </a:solidFill>
            </a:endParaRPr>
          </a:p>
          <a:p>
            <a:r>
              <a:rPr lang="de-AT" sz="2400" dirty="0" err="1">
                <a:solidFill>
                  <a:schemeClr val="tx1"/>
                </a:solidFill>
              </a:rPr>
              <a:t>Each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class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has</a:t>
            </a:r>
            <a:r>
              <a:rPr lang="de-AT" sz="2400" dirty="0">
                <a:solidFill>
                  <a:schemeClr val="tx1"/>
                </a:solidFill>
              </a:rPr>
              <a:t> different </a:t>
            </a:r>
            <a:r>
              <a:rPr lang="de-AT" sz="2400" dirty="0" err="1">
                <a:solidFill>
                  <a:schemeClr val="tx1"/>
                </a:solidFill>
              </a:rPr>
              <a:t>abilities</a:t>
            </a:r>
            <a:r>
              <a:rPr lang="de-AT" sz="2400" dirty="0">
                <a:solidFill>
                  <a:schemeClr val="tx1"/>
                </a:solidFill>
              </a:rPr>
              <a:t> and </a:t>
            </a:r>
            <a:r>
              <a:rPr lang="de-AT" sz="2400" dirty="0" err="1">
                <a:solidFill>
                  <a:schemeClr val="tx1"/>
                </a:solidFill>
              </a:rPr>
              <a:t>strengths</a:t>
            </a:r>
            <a:endParaRPr lang="de-AT" sz="2400" dirty="0">
              <a:solidFill>
                <a:schemeClr val="tx1"/>
              </a:solidFill>
            </a:endParaRPr>
          </a:p>
          <a:p>
            <a:r>
              <a:rPr lang="de-AT" sz="2400" dirty="0" err="1">
                <a:solidFill>
                  <a:schemeClr val="tx1"/>
                </a:solidFill>
              </a:rPr>
              <a:t>You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travel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the</a:t>
            </a:r>
            <a:r>
              <a:rPr lang="de-AT" sz="2400" dirty="0">
                <a:solidFill>
                  <a:schemeClr val="tx1"/>
                </a:solidFill>
              </a:rPr>
              <a:t> game </a:t>
            </a:r>
            <a:r>
              <a:rPr lang="de-AT" sz="2400" dirty="0" err="1">
                <a:solidFill>
                  <a:schemeClr val="tx1"/>
                </a:solidFill>
              </a:rPr>
              <a:t>world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while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progressing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through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the</a:t>
            </a:r>
            <a:r>
              <a:rPr lang="de-AT" sz="2400" dirty="0">
                <a:solidFill>
                  <a:schemeClr val="tx1"/>
                </a:solidFill>
              </a:rPr>
              <a:t> game</a:t>
            </a:r>
          </a:p>
          <a:p>
            <a:r>
              <a:rPr lang="de-AT" sz="2400" dirty="0">
                <a:solidFill>
                  <a:schemeClr val="tx1"/>
                </a:solidFill>
              </a:rPr>
              <a:t>As </a:t>
            </a:r>
            <a:r>
              <a:rPr lang="de-AT" sz="2400" dirty="0" err="1">
                <a:solidFill>
                  <a:schemeClr val="tx1"/>
                </a:solidFill>
              </a:rPr>
              <a:t>you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travel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you</a:t>
            </a:r>
            <a:r>
              <a:rPr lang="de-AT" sz="2400" dirty="0">
                <a:solidFill>
                  <a:schemeClr val="tx1"/>
                </a:solidFill>
              </a:rPr>
              <a:t> will </a:t>
            </a:r>
            <a:r>
              <a:rPr lang="de-AT" sz="2400" dirty="0" err="1">
                <a:solidFill>
                  <a:schemeClr val="tx1"/>
                </a:solidFill>
              </a:rPr>
              <a:t>have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to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fight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monsters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</a:p>
          <a:p>
            <a:r>
              <a:rPr lang="de-AT" sz="2400" dirty="0">
                <a:solidFill>
                  <a:schemeClr val="tx1"/>
                </a:solidFill>
              </a:rPr>
              <a:t>After </a:t>
            </a:r>
            <a:r>
              <a:rPr lang="de-AT" sz="2400" dirty="0" err="1">
                <a:solidFill>
                  <a:schemeClr val="tx1"/>
                </a:solidFill>
              </a:rPr>
              <a:t>each</a:t>
            </a:r>
            <a:r>
              <a:rPr lang="de-AT" sz="2400" dirty="0">
                <a:solidFill>
                  <a:schemeClr val="tx1"/>
                </a:solidFill>
              </a:rPr>
              <a:t> battle </a:t>
            </a:r>
            <a:r>
              <a:rPr lang="de-AT" sz="2400" dirty="0" err="1">
                <a:solidFill>
                  <a:schemeClr val="tx1"/>
                </a:solidFill>
              </a:rPr>
              <a:t>you</a:t>
            </a:r>
            <a:r>
              <a:rPr lang="de-AT" sz="2400" dirty="0">
                <a:solidFill>
                  <a:schemeClr val="tx1"/>
                </a:solidFill>
              </a:rPr>
              <a:t> will </a:t>
            </a:r>
            <a:r>
              <a:rPr lang="de-AT" sz="2400" dirty="0" err="1">
                <a:solidFill>
                  <a:schemeClr val="tx1"/>
                </a:solidFill>
              </a:rPr>
              <a:t>get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stronger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</a:p>
          <a:p>
            <a:r>
              <a:rPr lang="de-AT" sz="2400" dirty="0" err="1">
                <a:solidFill>
                  <a:schemeClr val="tx1"/>
                </a:solidFill>
              </a:rPr>
              <a:t>You</a:t>
            </a:r>
            <a:r>
              <a:rPr lang="de-AT" sz="2400" dirty="0">
                <a:solidFill>
                  <a:schemeClr val="tx1"/>
                </a:solidFill>
              </a:rPr>
              <a:t> will </a:t>
            </a:r>
            <a:r>
              <a:rPr lang="de-AT" sz="2400" dirty="0" err="1">
                <a:solidFill>
                  <a:schemeClr val="tx1"/>
                </a:solidFill>
              </a:rPr>
              <a:t>meet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new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people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as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you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progress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who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might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join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you</a:t>
            </a:r>
            <a:endParaRPr lang="de-AT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50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F86A82F-075C-857C-C8B8-350D910E79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b="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610A036-4467-C0D4-8A51-18C2101C0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de-AT"/>
              <a:t>Battle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AE85B0-7672-185A-5279-9048E26EE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 anchor="ctr">
            <a:normAutofit/>
          </a:bodyPr>
          <a:lstStyle/>
          <a:p>
            <a:r>
              <a:rPr lang="de-AT" dirty="0" err="1"/>
              <a:t>Classical</a:t>
            </a:r>
            <a:r>
              <a:rPr lang="de-AT" dirty="0"/>
              <a:t> turn </a:t>
            </a:r>
            <a:r>
              <a:rPr lang="de-AT" dirty="0" err="1"/>
              <a:t>based</a:t>
            </a:r>
            <a:r>
              <a:rPr lang="de-AT" dirty="0"/>
              <a:t> battle </a:t>
            </a:r>
            <a:r>
              <a:rPr lang="de-AT" dirty="0" err="1"/>
              <a:t>system</a:t>
            </a:r>
            <a:endParaRPr lang="de-AT" dirty="0"/>
          </a:p>
          <a:p>
            <a:r>
              <a:rPr lang="de-AT" dirty="0" err="1"/>
              <a:t>Soulbar</a:t>
            </a:r>
            <a:r>
              <a:rPr lang="de-AT" dirty="0"/>
              <a:t> </a:t>
            </a:r>
            <a:r>
              <a:rPr lang="de-AT" dirty="0" err="1"/>
              <a:t>charges</a:t>
            </a:r>
            <a:r>
              <a:rPr lang="de-AT" dirty="0"/>
              <a:t> </a:t>
            </a:r>
            <a:r>
              <a:rPr lang="de-AT" dirty="0" err="1"/>
              <a:t>up</a:t>
            </a:r>
            <a:r>
              <a:rPr lang="de-AT" dirty="0"/>
              <a:t> after </a:t>
            </a:r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attack</a:t>
            </a:r>
            <a:endParaRPr lang="de-AT" dirty="0"/>
          </a:p>
          <a:p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full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use</a:t>
            </a:r>
            <a:r>
              <a:rPr lang="de-AT" dirty="0"/>
              <a:t> an </a:t>
            </a:r>
            <a:r>
              <a:rPr lang="de-AT" dirty="0" err="1"/>
              <a:t>empowered</a:t>
            </a:r>
            <a:r>
              <a:rPr lang="de-AT" dirty="0"/>
              <a:t> </a:t>
            </a:r>
            <a:r>
              <a:rPr lang="de-AT" dirty="0" err="1"/>
              <a:t>attack</a:t>
            </a:r>
            <a:endParaRPr lang="de-AT" dirty="0"/>
          </a:p>
          <a:p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enemy</a:t>
            </a:r>
            <a:r>
              <a:rPr lang="de-AT" dirty="0"/>
              <a:t> </a:t>
            </a:r>
            <a:r>
              <a:rPr lang="de-AT" dirty="0" err="1"/>
              <a:t>has</a:t>
            </a:r>
            <a:r>
              <a:rPr lang="de-AT" dirty="0"/>
              <a:t> a </a:t>
            </a:r>
            <a:r>
              <a:rPr lang="de-AT" dirty="0" err="1"/>
              <a:t>magical</a:t>
            </a:r>
            <a:r>
              <a:rPr lang="de-AT" dirty="0"/>
              <a:t> </a:t>
            </a:r>
            <a:r>
              <a:rPr lang="de-AT" dirty="0" err="1"/>
              <a:t>shield</a:t>
            </a:r>
            <a:r>
              <a:rPr lang="de-AT" dirty="0"/>
              <a:t>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reduces</a:t>
            </a:r>
            <a:r>
              <a:rPr lang="de-AT" dirty="0"/>
              <a:t> </a:t>
            </a:r>
            <a:r>
              <a:rPr lang="de-AT" dirty="0" err="1"/>
              <a:t>damage</a:t>
            </a:r>
            <a:endParaRPr lang="de-AT" dirty="0"/>
          </a:p>
          <a:p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break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hitting</a:t>
            </a:r>
            <a:r>
              <a:rPr lang="de-AT" dirty="0"/>
              <a:t> </a:t>
            </a:r>
            <a:r>
              <a:rPr lang="de-AT" dirty="0" err="1"/>
              <a:t>them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an </a:t>
            </a:r>
            <a:r>
              <a:rPr lang="de-AT" dirty="0" err="1"/>
              <a:t>element</a:t>
            </a:r>
            <a:r>
              <a:rPr lang="de-AT" dirty="0"/>
              <a:t> </a:t>
            </a:r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weak</a:t>
            </a:r>
            <a:r>
              <a:rPr lang="de-AT" dirty="0"/>
              <a:t> </a:t>
            </a:r>
            <a:r>
              <a:rPr lang="de-AT" dirty="0" err="1"/>
              <a:t>to</a:t>
            </a:r>
            <a:endParaRPr lang="de-AT" dirty="0"/>
          </a:p>
          <a:p>
            <a:r>
              <a:rPr lang="de-AT" dirty="0" err="1"/>
              <a:t>Two</a:t>
            </a:r>
            <a:r>
              <a:rPr lang="de-AT" dirty="0"/>
              <a:t> </a:t>
            </a:r>
            <a:r>
              <a:rPr lang="de-AT" dirty="0" err="1"/>
              <a:t>party</a:t>
            </a:r>
            <a:r>
              <a:rPr lang="de-AT" dirty="0"/>
              <a:t> </a:t>
            </a:r>
            <a:r>
              <a:rPr lang="de-AT" dirty="0" err="1"/>
              <a:t>members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attack</a:t>
            </a:r>
            <a:r>
              <a:rPr lang="de-AT" dirty="0"/>
              <a:t> </a:t>
            </a:r>
            <a:r>
              <a:rPr lang="de-AT" dirty="0" err="1"/>
              <a:t>together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a </a:t>
            </a:r>
            <a:r>
              <a:rPr lang="de-AT" dirty="0" err="1"/>
              <a:t>partner</a:t>
            </a:r>
            <a:r>
              <a:rPr lang="de-AT" dirty="0"/>
              <a:t> </a:t>
            </a:r>
            <a:r>
              <a:rPr lang="de-AT" dirty="0" err="1"/>
              <a:t>attack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5701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2C991-22F6-32E1-3C6D-9F77A52B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52828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Interface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5BAE130-7767-6482-38E2-307E363DA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774" y="486827"/>
            <a:ext cx="9136953" cy="438573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1E7F5F1-0C6B-65A3-8F8E-8AAEB2284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8152" y="4962525"/>
            <a:ext cx="1552575" cy="189547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1F92F4F-E474-7AA5-FDF1-45DC96197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3774" y="4962525"/>
            <a:ext cx="14763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3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ECB799-629C-F246-5D94-AA11F04C0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de-AT"/>
              <a:t>Story</a:t>
            </a:r>
            <a:endParaRPr lang="de-AT" dirty="0"/>
          </a:p>
        </p:txBody>
      </p:sp>
      <p:pic>
        <p:nvPicPr>
          <p:cNvPr id="27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3EABC04E-4357-2FCB-CFE9-58629759E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437605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de-AT" sz="2800" dirty="0"/>
              <a:t>2 </a:t>
            </a:r>
            <a:r>
              <a:rPr lang="de-AT" sz="2800" dirty="0" err="1"/>
              <a:t>kingdoms</a:t>
            </a:r>
            <a:r>
              <a:rPr lang="de-AT" sz="2800" dirty="0"/>
              <a:t> -&gt; Kingdom </a:t>
            </a:r>
            <a:r>
              <a:rPr lang="de-AT" sz="2800" dirty="0" err="1"/>
              <a:t>of</a:t>
            </a:r>
            <a:r>
              <a:rPr lang="de-AT" sz="2800" dirty="0"/>
              <a:t> Souls, Kingdom </a:t>
            </a:r>
            <a:r>
              <a:rPr lang="de-AT" sz="2800" dirty="0" err="1"/>
              <a:t>of</a:t>
            </a:r>
            <a:r>
              <a:rPr lang="de-AT" sz="2800" dirty="0"/>
              <a:t> </a:t>
            </a:r>
            <a:r>
              <a:rPr lang="de-AT" sz="2800" dirty="0" err="1"/>
              <a:t>the</a:t>
            </a:r>
            <a:r>
              <a:rPr lang="de-AT" sz="2800" dirty="0"/>
              <a:t> </a:t>
            </a:r>
            <a:r>
              <a:rPr lang="de-AT" sz="2800" dirty="0" err="1"/>
              <a:t>Undead</a:t>
            </a:r>
            <a:r>
              <a:rPr lang="de-AT" sz="2800" dirty="0"/>
              <a:t> </a:t>
            </a:r>
          </a:p>
          <a:p>
            <a:pPr>
              <a:lnSpc>
                <a:spcPct val="90000"/>
              </a:lnSpc>
            </a:pPr>
            <a:r>
              <a:rPr lang="de-AT" sz="2800" dirty="0" err="1"/>
              <a:t>Undead</a:t>
            </a:r>
            <a:r>
              <a:rPr lang="de-AT" sz="2800" dirty="0"/>
              <a:t> King was </a:t>
            </a:r>
            <a:r>
              <a:rPr lang="de-AT" sz="2800" dirty="0" err="1"/>
              <a:t>sealed</a:t>
            </a:r>
            <a:r>
              <a:rPr lang="de-AT" sz="2800" dirty="0"/>
              <a:t> -&gt; </a:t>
            </a:r>
            <a:r>
              <a:rPr lang="de-AT" sz="2800" dirty="0" err="1"/>
              <a:t>got</a:t>
            </a:r>
            <a:r>
              <a:rPr lang="de-AT" sz="2800" dirty="0"/>
              <a:t> </a:t>
            </a:r>
            <a:r>
              <a:rPr lang="de-AT" sz="2800" dirty="0" err="1"/>
              <a:t>freed</a:t>
            </a:r>
            <a:r>
              <a:rPr lang="de-AT" sz="2800" dirty="0"/>
              <a:t> </a:t>
            </a:r>
            <a:r>
              <a:rPr lang="de-AT" sz="2800" dirty="0" err="1"/>
              <a:t>by</a:t>
            </a:r>
            <a:r>
              <a:rPr lang="de-AT" sz="2800" dirty="0"/>
              <a:t> </a:t>
            </a:r>
            <a:r>
              <a:rPr lang="de-AT" sz="2800" dirty="0" err="1"/>
              <a:t>cultists</a:t>
            </a:r>
            <a:endParaRPr lang="de-AT" sz="2800" dirty="0"/>
          </a:p>
          <a:p>
            <a:pPr>
              <a:lnSpc>
                <a:spcPct val="90000"/>
              </a:lnSpc>
            </a:pPr>
            <a:r>
              <a:rPr lang="de-AT" sz="2800" dirty="0" err="1"/>
              <a:t>Suprise</a:t>
            </a:r>
            <a:r>
              <a:rPr lang="de-AT" sz="2800" dirty="0"/>
              <a:t> </a:t>
            </a:r>
            <a:r>
              <a:rPr lang="de-AT" sz="2800" dirty="0" err="1"/>
              <a:t>attacked</a:t>
            </a:r>
            <a:r>
              <a:rPr lang="de-AT" sz="2800" dirty="0"/>
              <a:t> Kingdom </a:t>
            </a:r>
            <a:r>
              <a:rPr lang="de-AT" sz="2800" dirty="0" err="1"/>
              <a:t>of</a:t>
            </a:r>
            <a:r>
              <a:rPr lang="de-AT" sz="2800" dirty="0"/>
              <a:t> Souls -&gt; </a:t>
            </a:r>
            <a:r>
              <a:rPr lang="de-AT" sz="2800" dirty="0" err="1"/>
              <a:t>whole</a:t>
            </a:r>
            <a:r>
              <a:rPr lang="de-AT" sz="2800" dirty="0"/>
              <a:t> </a:t>
            </a:r>
            <a:r>
              <a:rPr lang="de-AT" sz="2800" dirty="0" err="1"/>
              <a:t>kingdom</a:t>
            </a:r>
            <a:r>
              <a:rPr lang="de-AT" sz="2800" dirty="0"/>
              <a:t> </a:t>
            </a:r>
            <a:r>
              <a:rPr lang="de-AT" sz="2800" dirty="0" err="1"/>
              <a:t>got</a:t>
            </a:r>
            <a:r>
              <a:rPr lang="de-AT" sz="2800" dirty="0"/>
              <a:t> </a:t>
            </a:r>
            <a:r>
              <a:rPr lang="de-AT" sz="2800" dirty="0" err="1"/>
              <a:t>conquered</a:t>
            </a:r>
            <a:endParaRPr lang="de-AT" sz="2800" dirty="0"/>
          </a:p>
          <a:p>
            <a:pPr>
              <a:lnSpc>
                <a:spcPct val="90000"/>
              </a:lnSpc>
            </a:pPr>
            <a:r>
              <a:rPr lang="de-AT" sz="2800" dirty="0" err="1"/>
              <a:t>You</a:t>
            </a:r>
            <a:r>
              <a:rPr lang="de-AT" sz="2800" dirty="0"/>
              <a:t> </a:t>
            </a:r>
            <a:r>
              <a:rPr lang="de-AT" sz="2800" dirty="0" err="1"/>
              <a:t>as</a:t>
            </a:r>
            <a:r>
              <a:rPr lang="de-AT" sz="2800" dirty="0"/>
              <a:t> </a:t>
            </a:r>
            <a:r>
              <a:rPr lang="de-AT" sz="2800" dirty="0" err="1"/>
              <a:t>the</a:t>
            </a:r>
            <a:r>
              <a:rPr lang="de-AT" sz="2800" dirty="0"/>
              <a:t> </a:t>
            </a:r>
            <a:r>
              <a:rPr lang="de-AT" sz="2800" dirty="0" err="1"/>
              <a:t>main</a:t>
            </a:r>
            <a:r>
              <a:rPr lang="de-AT" sz="2800" dirty="0"/>
              <a:t> </a:t>
            </a:r>
            <a:r>
              <a:rPr lang="de-AT" sz="2800" dirty="0" err="1"/>
              <a:t>character</a:t>
            </a:r>
            <a:r>
              <a:rPr lang="de-AT" sz="2800" dirty="0"/>
              <a:t> </a:t>
            </a:r>
            <a:r>
              <a:rPr lang="de-AT" sz="2800" dirty="0" err="1"/>
              <a:t>are</a:t>
            </a:r>
            <a:r>
              <a:rPr lang="de-AT" sz="2800" dirty="0"/>
              <a:t> </a:t>
            </a:r>
            <a:r>
              <a:rPr lang="de-AT" sz="2800" dirty="0" err="1"/>
              <a:t>going</a:t>
            </a:r>
            <a:r>
              <a:rPr lang="de-AT" sz="2800" dirty="0"/>
              <a:t> on an </a:t>
            </a:r>
            <a:r>
              <a:rPr lang="de-AT" sz="2800" dirty="0" err="1"/>
              <a:t>adventure</a:t>
            </a:r>
            <a:r>
              <a:rPr lang="de-AT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de-AT" sz="2800" dirty="0" err="1"/>
              <a:t>You</a:t>
            </a:r>
            <a:r>
              <a:rPr lang="de-AT" sz="2800" dirty="0"/>
              <a:t> </a:t>
            </a:r>
            <a:r>
              <a:rPr lang="de-AT" sz="2800" dirty="0" err="1"/>
              <a:t>meet</a:t>
            </a:r>
            <a:r>
              <a:rPr lang="de-AT" sz="2800" dirty="0"/>
              <a:t> </a:t>
            </a:r>
            <a:r>
              <a:rPr lang="de-AT" sz="2800" dirty="0" err="1"/>
              <a:t>new</a:t>
            </a:r>
            <a:r>
              <a:rPr lang="de-AT" sz="2800" dirty="0"/>
              <a:t> </a:t>
            </a:r>
            <a:r>
              <a:rPr lang="de-AT" sz="2800" dirty="0" err="1"/>
              <a:t>people</a:t>
            </a:r>
            <a:r>
              <a:rPr lang="de-AT" sz="2800" dirty="0"/>
              <a:t> </a:t>
            </a:r>
            <a:r>
              <a:rPr lang="de-AT" sz="2800" dirty="0" err="1"/>
              <a:t>who</a:t>
            </a:r>
            <a:r>
              <a:rPr lang="de-AT" sz="2800" dirty="0"/>
              <a:t> </a:t>
            </a:r>
            <a:r>
              <a:rPr lang="de-AT" sz="2800" dirty="0" err="1"/>
              <a:t>fight</a:t>
            </a:r>
            <a:r>
              <a:rPr lang="de-AT" sz="2800" dirty="0"/>
              <a:t> </a:t>
            </a:r>
            <a:r>
              <a:rPr lang="de-AT" sz="2800" dirty="0" err="1"/>
              <a:t>alongside</a:t>
            </a:r>
            <a:r>
              <a:rPr lang="de-AT" sz="2800" dirty="0"/>
              <a:t> </a:t>
            </a:r>
            <a:r>
              <a:rPr lang="de-AT" sz="2800" dirty="0" err="1"/>
              <a:t>you</a:t>
            </a:r>
            <a:endParaRPr lang="de-AT" sz="2800" dirty="0"/>
          </a:p>
          <a:p>
            <a:pPr lvl="1">
              <a:lnSpc>
                <a:spcPct val="90000"/>
              </a:lnSpc>
            </a:pPr>
            <a:r>
              <a:rPr lang="de-AT" sz="2800" dirty="0" err="1"/>
              <a:t>Reconquer</a:t>
            </a:r>
            <a:r>
              <a:rPr lang="de-AT" sz="2800" dirty="0"/>
              <a:t> </a:t>
            </a:r>
            <a:r>
              <a:rPr lang="de-AT" sz="2800" dirty="0" err="1"/>
              <a:t>the</a:t>
            </a:r>
            <a:r>
              <a:rPr lang="de-AT" sz="2800" dirty="0"/>
              <a:t> </a:t>
            </a:r>
            <a:r>
              <a:rPr lang="de-AT" sz="2800" dirty="0" err="1"/>
              <a:t>kingdom</a:t>
            </a:r>
            <a:endParaRPr lang="de-AT" sz="2800" dirty="0"/>
          </a:p>
          <a:p>
            <a:pPr lvl="1">
              <a:lnSpc>
                <a:spcPct val="90000"/>
              </a:lnSpc>
            </a:pPr>
            <a:r>
              <a:rPr lang="de-AT" sz="2800" dirty="0" err="1"/>
              <a:t>Explore</a:t>
            </a:r>
            <a:r>
              <a:rPr lang="de-AT" sz="2800" dirty="0"/>
              <a:t> </a:t>
            </a:r>
            <a:r>
              <a:rPr lang="de-AT" sz="2800" dirty="0" err="1"/>
              <a:t>new</a:t>
            </a:r>
            <a:r>
              <a:rPr lang="de-AT" sz="2800" dirty="0"/>
              <a:t> </a:t>
            </a:r>
            <a:r>
              <a:rPr lang="de-AT" sz="2800" dirty="0" err="1"/>
              <a:t>places</a:t>
            </a:r>
            <a:r>
              <a:rPr lang="de-AT" sz="2800" dirty="0"/>
              <a:t> </a:t>
            </a:r>
            <a:r>
              <a:rPr lang="de-AT" sz="2800" dirty="0" err="1"/>
              <a:t>around</a:t>
            </a:r>
            <a:r>
              <a:rPr lang="de-AT" sz="2800" dirty="0"/>
              <a:t> </a:t>
            </a:r>
            <a:r>
              <a:rPr lang="de-AT" sz="2800" dirty="0" err="1"/>
              <a:t>the</a:t>
            </a:r>
            <a:r>
              <a:rPr lang="de-AT" sz="2800" dirty="0"/>
              <a:t> </a:t>
            </a:r>
            <a:r>
              <a:rPr lang="de-AT" sz="2800" dirty="0" err="1"/>
              <a:t>world</a:t>
            </a:r>
            <a:endParaRPr lang="de-AT" sz="2800" dirty="0"/>
          </a:p>
          <a:p>
            <a:pPr lvl="1">
              <a:lnSpc>
                <a:spcPct val="90000"/>
              </a:lnSpc>
            </a:pPr>
            <a:r>
              <a:rPr lang="de-AT" sz="2800" dirty="0" err="1"/>
              <a:t>Stop</a:t>
            </a:r>
            <a:r>
              <a:rPr lang="de-AT" sz="2800" dirty="0"/>
              <a:t> </a:t>
            </a:r>
            <a:r>
              <a:rPr lang="de-AT" sz="2800" dirty="0" err="1"/>
              <a:t>the</a:t>
            </a:r>
            <a:r>
              <a:rPr lang="de-AT" sz="2800" dirty="0"/>
              <a:t> </a:t>
            </a:r>
            <a:r>
              <a:rPr lang="de-AT" sz="2800" dirty="0" err="1"/>
              <a:t>Undead</a:t>
            </a:r>
            <a:r>
              <a:rPr lang="de-AT" sz="2800" dirty="0"/>
              <a:t> King </a:t>
            </a:r>
            <a:r>
              <a:rPr lang="de-AT" sz="2800" dirty="0" err="1"/>
              <a:t>by</a:t>
            </a:r>
            <a:r>
              <a:rPr lang="de-AT" sz="2800" dirty="0"/>
              <a:t> </a:t>
            </a:r>
            <a:r>
              <a:rPr lang="de-AT" sz="2800" dirty="0" err="1"/>
              <a:t>sealing</a:t>
            </a:r>
            <a:r>
              <a:rPr lang="de-AT" sz="2800" dirty="0"/>
              <a:t> </a:t>
            </a:r>
            <a:r>
              <a:rPr lang="de-AT" sz="2800" dirty="0" err="1"/>
              <a:t>him</a:t>
            </a:r>
            <a:endParaRPr lang="de-AT" sz="2800" dirty="0"/>
          </a:p>
          <a:p>
            <a:pPr>
              <a:lnSpc>
                <a:spcPct val="90000"/>
              </a:lnSpc>
            </a:pPr>
            <a:endParaRPr lang="de-AT" sz="1600" dirty="0"/>
          </a:p>
          <a:p>
            <a:pPr>
              <a:lnSpc>
                <a:spcPct val="90000"/>
              </a:lnSpc>
            </a:pPr>
            <a:endParaRPr lang="de-AT" sz="1600" dirty="0"/>
          </a:p>
          <a:p>
            <a:pPr>
              <a:lnSpc>
                <a:spcPct val="90000"/>
              </a:lnSpc>
            </a:pP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55759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433C7-3A13-1E03-15F4-B249052D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Map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4222C2-994F-426B-1A9E-F62640CFA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271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14861-E77E-5343-3881-10A1B9AE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Our</a:t>
            </a:r>
            <a:r>
              <a:rPr lang="de-AT" dirty="0"/>
              <a:t> Technologys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CC804A9-351F-0B58-E936-A02E362F8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39" y="2221562"/>
            <a:ext cx="2543175" cy="28575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9DB1531-9630-9B8E-D2C1-DA9E715CD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478" y="2221562"/>
            <a:ext cx="2781300" cy="28575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4EF2B19-B6D0-5CDA-1EB3-20D9F45F2A3A}"/>
              </a:ext>
            </a:extLst>
          </p:cNvPr>
          <p:cNvSpPr/>
          <p:nvPr/>
        </p:nvSpPr>
        <p:spPr>
          <a:xfrm flipV="1">
            <a:off x="4448443" y="3650308"/>
            <a:ext cx="27813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465B3DA-4864-1FCB-FE1C-F7DE280DDD08}"/>
              </a:ext>
            </a:extLst>
          </p:cNvPr>
          <p:cNvSpPr txBox="1"/>
          <p:nvPr/>
        </p:nvSpPr>
        <p:spPr>
          <a:xfrm>
            <a:off x="2280181" y="5379103"/>
            <a:ext cx="167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/>
              <a:t>Backend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D88408-4ABD-32ED-8894-E82F4C8D4818}"/>
              </a:ext>
            </a:extLst>
          </p:cNvPr>
          <p:cNvSpPr txBox="1"/>
          <p:nvPr/>
        </p:nvSpPr>
        <p:spPr>
          <a:xfrm>
            <a:off x="8134293" y="5379103"/>
            <a:ext cx="2127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/>
              <a:t>Game Engine</a:t>
            </a:r>
          </a:p>
        </p:txBody>
      </p:sp>
    </p:spTree>
    <p:extLst>
      <p:ext uri="{BB962C8B-B14F-4D97-AF65-F5344CB8AC3E}">
        <p14:creationId xmlns:p14="http://schemas.microsoft.com/office/powerpoint/2010/main" val="23375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8A47F-3660-439E-663A-DA6C5673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054600"/>
          </a:xfrm>
        </p:spPr>
        <p:txBody>
          <a:bodyPr>
            <a:normAutofit/>
          </a:bodyPr>
          <a:lstStyle/>
          <a:p>
            <a:r>
              <a:rPr lang="de-AT" sz="115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996924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Schiefer</Template>
  <TotalTime>0</TotalTime>
  <Words>229</Words>
  <Application>Microsoft Office PowerPoint</Application>
  <PresentationFormat>Breitbild</PresentationFormat>
  <Paragraphs>36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Calisto MT</vt:lpstr>
      <vt:lpstr>Wingdings 2</vt:lpstr>
      <vt:lpstr>Schiefer</vt:lpstr>
      <vt:lpstr>Kingdom of Souls </vt:lpstr>
      <vt:lpstr>Idea</vt:lpstr>
      <vt:lpstr>Principle of the game</vt:lpstr>
      <vt:lpstr>Battle</vt:lpstr>
      <vt:lpstr>Interface</vt:lpstr>
      <vt:lpstr>Story</vt:lpstr>
      <vt:lpstr>Map</vt:lpstr>
      <vt:lpstr>Our Technologys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Kingdom of Souls </dc:title>
  <dc:creator>Dominik Wizany</dc:creator>
  <cp:lastModifiedBy>Dominik Wizany</cp:lastModifiedBy>
  <cp:revision>9</cp:revision>
  <dcterms:created xsi:type="dcterms:W3CDTF">2022-06-23T16:41:06Z</dcterms:created>
  <dcterms:modified xsi:type="dcterms:W3CDTF">2022-06-23T19:10:49Z</dcterms:modified>
</cp:coreProperties>
</file>