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A587D-BCB2-CCDC-CC3D-6AF03068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A993CC-B938-E5E2-D56F-FDB53069D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E7734-72BE-8356-9D3D-60ACB5F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51FA3-C444-A8C7-09CF-53A3D070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4643E-F122-4268-0FE8-221C5530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848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460BC-95E9-233C-6D52-872CB477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688A42-7112-3248-22CE-73CDF552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FA86-EA4E-0CFE-C38F-51453A98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8EA3A-45A2-6038-D308-D8A87A14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0D8FE-D3A0-B850-7869-0662429A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91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452B69-2E33-0557-74EA-5740B7DA0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EF2FC9-B43E-F4DD-1F95-A0AF84ED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1676B-659D-407A-D939-690DA573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E2087-EC80-50E5-51E7-85F8242A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D6976-15F8-82DF-74A0-907E199E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237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CDF84-0332-68C1-E8FE-058AFA6A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A745-71A2-FF71-1131-FCB0ED11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BBF87-464F-2A95-344D-5BE6FBF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60BAF-7535-DF0C-5F67-E5BFF7AC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7B522-66FB-947B-6715-A4D16B4C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3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4F0B1-E91F-72D7-0104-AC15F83C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89F14-C6B5-1FC2-22B9-949D3AE9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83F20-F45A-3241-68E7-53B8FB4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98561-9491-81F8-B2FB-CC2ABB8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79F16-D173-4854-1A38-250AE311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2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905-1402-A40F-2883-5AB0DF2B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6C154C-25ED-1E7F-8273-DF521CEC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EAC2E-7DA7-5B07-5F13-C8EA2FB6C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0BD1B2-BAB7-D747-5CB5-CC77162C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FE9AA6-F57C-2606-88EC-5DC59237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F73BA8-B445-CE6E-5550-CE88A520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1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91C86-DB9B-67B0-268A-0125772A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61BAF-6918-C2E2-04A7-9CDAB5E0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494B-412D-EDED-2D35-81F62D0C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B31C40-7F42-F783-D837-D525C48A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28D565-1B3D-D86F-A37A-D0F4B74AF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DB48C7-FA03-63D3-1CA2-DA88EB2E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894DBA-9B2A-E3C1-CD1A-FB3BBFF1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105647-EED3-B387-042D-FE0C1FBC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3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26959-4742-A148-1F3E-27CB856D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4A860-426C-5601-6509-A6D248BA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27C894-43A1-446D-A491-80E0C19A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3C62C-A5AC-08D4-CB31-D0DB9792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23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59B872-1E88-5230-809A-5B9E22B5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22AAD6-E40F-854E-80DE-58EE8DFC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20FC6-3FD7-9197-8362-4D4763D3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88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46F7E-2465-6395-D2E9-8474FCEF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F17DD-CDC2-FD38-2B56-A55D72E0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899DBA-EFAE-418C-E711-F37F6D2D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64E1C-DCEE-8BF3-5D31-8BA4A06F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78F7DB-8F66-2FBD-DF02-BC29ED95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648540-3EC8-F173-14EF-842BCB10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18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3081C-2F0A-B1D6-3CA2-D3030D29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1540F-BB71-CCA5-26A3-BE9D3A6E7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F0A218-A95C-8C6F-6295-64E192C8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084A03-9786-DF5F-6F4A-78E8B598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6BEEEC-845C-F2CE-60A9-33A8F4CF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F75213-DE29-CFFF-CAB8-EF7662E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47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FF6856-6644-A898-4279-114C3C0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E8CA3E-8936-D08F-D689-A8F55911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5B0AD-5386-5AEA-F129-1BBA40FF3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B5F40-AF31-798B-1C95-504B1D01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686B09-8EDA-8CCA-390A-295798EC3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4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293CB-752E-6D11-1DEF-FF98DB54E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Kingdom </a:t>
            </a:r>
            <a:r>
              <a:rPr lang="de-AT" dirty="0" err="1"/>
              <a:t>of</a:t>
            </a:r>
            <a:r>
              <a:rPr lang="de-AT" dirty="0"/>
              <a:t> Souls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D248F-C30E-BDDD-4E3A-A31D7F166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Game </a:t>
            </a:r>
            <a:r>
              <a:rPr lang="de-AT" dirty="0" err="1"/>
              <a:t>by</a:t>
            </a:r>
            <a:r>
              <a:rPr lang="de-AT" dirty="0"/>
              <a:t> Dominik Wizany and </a:t>
            </a:r>
            <a:r>
              <a:rPr lang="de-AT" dirty="0" err="1"/>
              <a:t>Ajdin</a:t>
            </a:r>
            <a:r>
              <a:rPr lang="de-AT" dirty="0"/>
              <a:t> </a:t>
            </a:r>
            <a:r>
              <a:rPr lang="de-AT" dirty="0" err="1"/>
              <a:t>Keric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47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1EB8-4E49-086F-5C2A-4F17467F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Idea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79755-02D7-98DD-FC1F-4E235703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an RPG </a:t>
            </a:r>
            <a:r>
              <a:rPr lang="de-AT" dirty="0" err="1"/>
              <a:t>with</a:t>
            </a:r>
            <a:r>
              <a:rPr lang="de-AT" dirty="0"/>
              <a:t> Pixel </a:t>
            </a:r>
            <a:r>
              <a:rPr lang="de-AT" dirty="0" err="1"/>
              <a:t>optic</a:t>
            </a:r>
            <a:r>
              <a:rPr lang="de-AT" dirty="0"/>
              <a:t> </a:t>
            </a:r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classics</a:t>
            </a:r>
            <a:r>
              <a:rPr lang="de-AT" dirty="0"/>
              <a:t> like Final Fantasy</a:t>
            </a:r>
          </a:p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gameplay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dirty="0" err="1"/>
              <a:t>fresh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adding</a:t>
            </a:r>
            <a:r>
              <a:rPr lang="de-AT" dirty="0"/>
              <a:t> a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gimmicks</a:t>
            </a:r>
            <a:endParaRPr lang="de-AT" dirty="0"/>
          </a:p>
          <a:p>
            <a:r>
              <a:rPr lang="de-AT" dirty="0"/>
              <a:t>Create an </a:t>
            </a:r>
            <a:r>
              <a:rPr lang="de-AT" dirty="0" err="1"/>
              <a:t>interesting</a:t>
            </a:r>
            <a:r>
              <a:rPr lang="de-AT" dirty="0"/>
              <a:t> and </a:t>
            </a:r>
            <a:r>
              <a:rPr lang="de-AT" dirty="0" err="1"/>
              <a:t>thrilling</a:t>
            </a:r>
            <a:r>
              <a:rPr lang="de-AT" dirty="0"/>
              <a:t> </a:t>
            </a:r>
            <a:r>
              <a:rPr lang="de-AT" dirty="0" err="1"/>
              <a:t>story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2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CE82F-143D-02C6-646F-C0A5A89C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Principle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D278C-F836-D46F-CF6E-54F110EA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beginning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pick </a:t>
            </a:r>
            <a:r>
              <a:rPr lang="de-AT" dirty="0" err="1"/>
              <a:t>one</a:t>
            </a:r>
            <a:r>
              <a:rPr lang="de-AT" dirty="0"/>
              <a:t> 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five</a:t>
            </a:r>
            <a:r>
              <a:rPr lang="de-AT" dirty="0"/>
              <a:t> </a:t>
            </a:r>
            <a:r>
              <a:rPr lang="de-AT" dirty="0" err="1"/>
              <a:t>classes</a:t>
            </a:r>
            <a:endParaRPr lang="de-AT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different </a:t>
            </a:r>
            <a:r>
              <a:rPr lang="de-AT" dirty="0" err="1"/>
              <a:t>abilities</a:t>
            </a:r>
            <a:r>
              <a:rPr lang="de-AT" dirty="0"/>
              <a:t> and </a:t>
            </a:r>
            <a:r>
              <a:rPr lang="de-AT" dirty="0" err="1"/>
              <a:t>strengths</a:t>
            </a:r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travel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game </a:t>
            </a:r>
            <a:r>
              <a:rPr lang="de-AT" dirty="0" err="1"/>
              <a:t>world</a:t>
            </a:r>
            <a:r>
              <a:rPr lang="de-AT" dirty="0"/>
              <a:t> </a:t>
            </a:r>
            <a:r>
              <a:rPr lang="de-AT" dirty="0" err="1"/>
              <a:t>while</a:t>
            </a:r>
            <a:r>
              <a:rPr lang="de-AT" dirty="0"/>
              <a:t> </a:t>
            </a:r>
            <a:r>
              <a:rPr lang="de-AT" dirty="0" err="1"/>
              <a:t>progressing</a:t>
            </a:r>
            <a:r>
              <a:rPr lang="de-AT" dirty="0"/>
              <a:t> </a:t>
            </a:r>
            <a:r>
              <a:rPr lang="de-AT" dirty="0" err="1"/>
              <a:t>through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game</a:t>
            </a:r>
          </a:p>
          <a:p>
            <a:r>
              <a:rPr lang="de-AT" dirty="0"/>
              <a:t>As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travel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will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fight</a:t>
            </a:r>
            <a:r>
              <a:rPr lang="de-AT" dirty="0"/>
              <a:t> </a:t>
            </a:r>
            <a:r>
              <a:rPr lang="de-AT" dirty="0" err="1"/>
              <a:t>monsters</a:t>
            </a:r>
            <a:r>
              <a:rPr lang="de-AT" dirty="0"/>
              <a:t> </a:t>
            </a:r>
          </a:p>
          <a:p>
            <a:r>
              <a:rPr lang="de-AT" dirty="0"/>
              <a:t>After </a:t>
            </a:r>
            <a:r>
              <a:rPr lang="de-AT" dirty="0" err="1"/>
              <a:t>each</a:t>
            </a:r>
            <a:r>
              <a:rPr lang="de-AT" dirty="0"/>
              <a:t> battle </a:t>
            </a:r>
            <a:r>
              <a:rPr lang="de-AT" dirty="0" err="1"/>
              <a:t>you</a:t>
            </a:r>
            <a:r>
              <a:rPr lang="de-AT" dirty="0"/>
              <a:t> will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stronger</a:t>
            </a:r>
            <a:r>
              <a:rPr lang="de-AT" dirty="0"/>
              <a:t> </a:t>
            </a:r>
          </a:p>
          <a:p>
            <a:r>
              <a:rPr lang="de-AT" dirty="0" err="1"/>
              <a:t>You</a:t>
            </a:r>
            <a:r>
              <a:rPr lang="de-AT" dirty="0"/>
              <a:t> will </a:t>
            </a:r>
            <a:r>
              <a:rPr lang="de-AT" dirty="0" err="1"/>
              <a:t>meet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progress</a:t>
            </a:r>
            <a:r>
              <a:rPr lang="de-AT" dirty="0"/>
              <a:t>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join</a:t>
            </a:r>
            <a:r>
              <a:rPr lang="de-AT" dirty="0"/>
              <a:t> </a:t>
            </a:r>
            <a:r>
              <a:rPr lang="de-AT" dirty="0" err="1"/>
              <a:t>you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7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0A036-4467-C0D4-8A51-18C2101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Battle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85B0-7672-185A-5279-9048E26E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Classical</a:t>
            </a:r>
            <a:r>
              <a:rPr lang="de-AT" dirty="0"/>
              <a:t> turn </a:t>
            </a:r>
            <a:r>
              <a:rPr lang="de-AT" dirty="0" err="1"/>
              <a:t>based</a:t>
            </a:r>
            <a:r>
              <a:rPr lang="de-AT" dirty="0"/>
              <a:t> battle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 err="1"/>
              <a:t>Soulbar</a:t>
            </a:r>
            <a:r>
              <a:rPr lang="de-AT" dirty="0"/>
              <a:t> </a:t>
            </a:r>
            <a:r>
              <a:rPr lang="de-AT" dirty="0" err="1"/>
              <a:t>charges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after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an </a:t>
            </a:r>
            <a:r>
              <a:rPr lang="de-AT" dirty="0" err="1"/>
              <a:t>empowered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enemy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</a:t>
            </a:r>
            <a:r>
              <a:rPr lang="de-AT" dirty="0" err="1"/>
              <a:t>magical</a:t>
            </a:r>
            <a:r>
              <a:rPr lang="de-AT" dirty="0"/>
              <a:t> </a:t>
            </a:r>
            <a:r>
              <a:rPr lang="de-AT" dirty="0" err="1"/>
              <a:t>shield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reduces</a:t>
            </a:r>
            <a:r>
              <a:rPr lang="de-AT" dirty="0"/>
              <a:t> </a:t>
            </a:r>
            <a:r>
              <a:rPr lang="de-AT" dirty="0" err="1"/>
              <a:t>damage</a:t>
            </a:r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break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hitting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an </a:t>
            </a:r>
            <a:r>
              <a:rPr lang="de-AT" dirty="0" err="1"/>
              <a:t>element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weak</a:t>
            </a:r>
            <a:r>
              <a:rPr lang="de-AT" dirty="0"/>
              <a:t> </a:t>
            </a:r>
            <a:r>
              <a:rPr lang="de-AT" dirty="0" err="1"/>
              <a:t>to</a:t>
            </a:r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members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attack</a:t>
            </a:r>
            <a:r>
              <a:rPr lang="de-AT" dirty="0"/>
              <a:t> </a:t>
            </a:r>
            <a:r>
              <a:rPr lang="de-AT" dirty="0" err="1"/>
              <a:t>together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 </a:t>
            </a:r>
            <a:r>
              <a:rPr lang="de-AT" dirty="0" err="1"/>
              <a:t>partner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0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CB799-629C-F246-5D94-AA11F04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BC04E-4357-2FCB-CFE9-58629759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75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14861-E77E-5343-3881-10A1B9A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Technologys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C804A9-351F-0B58-E936-A02E362F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39" y="2221562"/>
            <a:ext cx="2543175" cy="2857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DB1531-9630-9B8E-D2C1-DA9E715C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78" y="2221562"/>
            <a:ext cx="2781300" cy="2857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4EF2B19-B6D0-5CDA-1EB3-20D9F45F2A3A}"/>
              </a:ext>
            </a:extLst>
          </p:cNvPr>
          <p:cNvSpPr/>
          <p:nvPr/>
        </p:nvSpPr>
        <p:spPr>
          <a:xfrm flipV="1">
            <a:off x="4448443" y="3650308"/>
            <a:ext cx="27813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65B3DA-4864-1FCB-FE1C-F7DE280DDD08}"/>
              </a:ext>
            </a:extLst>
          </p:cNvPr>
          <p:cNvSpPr txBox="1"/>
          <p:nvPr/>
        </p:nvSpPr>
        <p:spPr>
          <a:xfrm>
            <a:off x="2280181" y="5379103"/>
            <a:ext cx="167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Backend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D88408-4ABD-32ED-8894-E82F4C8D4818}"/>
              </a:ext>
            </a:extLst>
          </p:cNvPr>
          <p:cNvSpPr txBox="1"/>
          <p:nvPr/>
        </p:nvSpPr>
        <p:spPr>
          <a:xfrm>
            <a:off x="8134293" y="5379103"/>
            <a:ext cx="21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337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51492-223C-0E61-69D6-DEAC58B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57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Kingdom of Souls </vt:lpstr>
      <vt:lpstr>Idea</vt:lpstr>
      <vt:lpstr>Principle of the game</vt:lpstr>
      <vt:lpstr>Battle</vt:lpstr>
      <vt:lpstr>Story</vt:lpstr>
      <vt:lpstr>Our Technologys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of Souls </dc:title>
  <dc:creator>Dominik Wizany</dc:creator>
  <cp:lastModifiedBy>Dominik Wizany</cp:lastModifiedBy>
  <cp:revision>1</cp:revision>
  <dcterms:created xsi:type="dcterms:W3CDTF">2022-06-23T16:41:06Z</dcterms:created>
  <dcterms:modified xsi:type="dcterms:W3CDTF">2022-06-23T17:28:47Z</dcterms:modified>
</cp:coreProperties>
</file>