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5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39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17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55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80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078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658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85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743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958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29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64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0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9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04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42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8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79C374-18C6-4E53-9ACF-4A8973656D8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4A26D1-6409-480D-9B61-F732658411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9983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293CB-752E-6D11-1DEF-FF98DB54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710" y="1950016"/>
            <a:ext cx="5854166" cy="1478984"/>
          </a:xfrm>
        </p:spPr>
        <p:txBody>
          <a:bodyPr/>
          <a:lstStyle/>
          <a:p>
            <a:r>
              <a:rPr lang="de-AT" dirty="0"/>
              <a:t>Kingdom </a:t>
            </a:r>
            <a:r>
              <a:rPr lang="de-AT" dirty="0" err="1"/>
              <a:t>of</a:t>
            </a:r>
            <a:r>
              <a:rPr lang="de-AT" dirty="0"/>
              <a:t> Souls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D248F-C30E-BDDD-4E3A-A31D7F16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42" y="3360634"/>
            <a:ext cx="6397434" cy="1049867"/>
          </a:xfrm>
        </p:spPr>
        <p:txBody>
          <a:bodyPr/>
          <a:lstStyle/>
          <a:p>
            <a:r>
              <a:rPr lang="de-AT" dirty="0"/>
              <a:t>Game </a:t>
            </a:r>
            <a:r>
              <a:rPr lang="de-AT" dirty="0" err="1"/>
              <a:t>by</a:t>
            </a:r>
            <a:r>
              <a:rPr lang="de-AT" dirty="0"/>
              <a:t> Dominik Wizany and </a:t>
            </a:r>
            <a:r>
              <a:rPr lang="de-AT" dirty="0" err="1"/>
              <a:t>Ajdin</a:t>
            </a:r>
            <a:r>
              <a:rPr lang="de-AT" dirty="0"/>
              <a:t> </a:t>
            </a:r>
            <a:r>
              <a:rPr lang="de-AT" dirty="0" err="1"/>
              <a:t>Keric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4E9683-CB95-1185-500D-D2026DA7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5974448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6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14C8E-DBA3-0D34-290F-045FF0FA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Thanks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listening</a:t>
            </a:r>
            <a:r>
              <a:rPr lang="de-AT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B10A4C-77AF-36A7-4F14-AF3F54EC7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question</a:t>
            </a:r>
            <a:r>
              <a:rPr lang="de-A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035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1EB8-4E49-086F-5C2A-4F17467F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de-AT" sz="4400" dirty="0" err="1"/>
              <a:t>Idea</a:t>
            </a:r>
            <a:endParaRPr lang="de-AT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79755-02D7-98DD-FC1F-4E235703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559" y="735584"/>
            <a:ext cx="7439150" cy="5386832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Create an RPG </a:t>
            </a:r>
            <a:r>
              <a:rPr lang="de-AT" sz="3200" dirty="0" err="1"/>
              <a:t>with</a:t>
            </a:r>
            <a:r>
              <a:rPr lang="de-AT" sz="3200" dirty="0"/>
              <a:t> </a:t>
            </a:r>
            <a:r>
              <a:rPr lang="de-AT" sz="3200" dirty="0" err="1"/>
              <a:t>pixel</a:t>
            </a:r>
            <a:r>
              <a:rPr lang="de-AT" sz="3200" dirty="0"/>
              <a:t> </a:t>
            </a:r>
            <a:r>
              <a:rPr lang="de-AT" sz="3200" dirty="0" err="1"/>
              <a:t>optic</a:t>
            </a:r>
            <a:r>
              <a:rPr lang="de-AT" sz="3200" dirty="0"/>
              <a:t> </a:t>
            </a:r>
            <a:r>
              <a:rPr lang="de-AT" sz="3200" dirty="0" err="1"/>
              <a:t>inspired</a:t>
            </a:r>
            <a:r>
              <a:rPr lang="de-AT" sz="3200" dirty="0"/>
              <a:t> </a:t>
            </a:r>
            <a:r>
              <a:rPr lang="de-AT" sz="3200" dirty="0" err="1"/>
              <a:t>by</a:t>
            </a:r>
            <a:r>
              <a:rPr lang="de-AT" sz="3200" dirty="0"/>
              <a:t> </a:t>
            </a:r>
            <a:r>
              <a:rPr lang="de-AT" sz="3200" dirty="0" err="1"/>
              <a:t>classics</a:t>
            </a:r>
            <a:r>
              <a:rPr lang="de-AT" sz="3200" dirty="0"/>
              <a:t> like Final Fantasy</a:t>
            </a:r>
          </a:p>
          <a:p>
            <a:r>
              <a:rPr lang="de-AT" sz="3200" dirty="0" err="1"/>
              <a:t>Make</a:t>
            </a:r>
            <a:r>
              <a:rPr lang="de-AT" sz="3200" dirty="0"/>
              <a:t> </a:t>
            </a:r>
            <a:r>
              <a:rPr lang="de-AT" sz="3200" dirty="0" err="1"/>
              <a:t>the</a:t>
            </a:r>
            <a:r>
              <a:rPr lang="de-AT" sz="3200" dirty="0"/>
              <a:t> </a:t>
            </a:r>
            <a:r>
              <a:rPr lang="de-AT" sz="3200" dirty="0" err="1"/>
              <a:t>gameplay</a:t>
            </a:r>
            <a:r>
              <a:rPr lang="de-AT" sz="3200" dirty="0"/>
              <a:t> </a:t>
            </a:r>
            <a:r>
              <a:rPr lang="de-AT" sz="3200" dirty="0" err="1"/>
              <a:t>feel</a:t>
            </a:r>
            <a:r>
              <a:rPr lang="de-AT" sz="3200" dirty="0"/>
              <a:t> </a:t>
            </a:r>
            <a:r>
              <a:rPr lang="de-AT" sz="3200" dirty="0" err="1"/>
              <a:t>fresh</a:t>
            </a:r>
            <a:r>
              <a:rPr lang="de-AT" sz="3200" dirty="0"/>
              <a:t> </a:t>
            </a:r>
            <a:r>
              <a:rPr lang="de-AT" sz="3200" dirty="0" err="1"/>
              <a:t>by</a:t>
            </a:r>
            <a:r>
              <a:rPr lang="de-AT" sz="3200" dirty="0"/>
              <a:t> </a:t>
            </a:r>
            <a:r>
              <a:rPr lang="de-AT" sz="3200" dirty="0" err="1"/>
              <a:t>adding</a:t>
            </a:r>
            <a:r>
              <a:rPr lang="de-AT" sz="3200" dirty="0"/>
              <a:t> a </a:t>
            </a:r>
            <a:r>
              <a:rPr lang="de-AT" sz="3200" dirty="0" err="1"/>
              <a:t>few</a:t>
            </a:r>
            <a:r>
              <a:rPr lang="de-AT" sz="3200" dirty="0"/>
              <a:t> </a:t>
            </a:r>
            <a:r>
              <a:rPr lang="de-AT" sz="3200" dirty="0" err="1"/>
              <a:t>new</a:t>
            </a:r>
            <a:r>
              <a:rPr lang="de-AT" sz="3200" dirty="0"/>
              <a:t> </a:t>
            </a:r>
            <a:r>
              <a:rPr lang="de-AT" sz="3200" dirty="0" err="1"/>
              <a:t>gimmicks</a:t>
            </a:r>
            <a:endParaRPr lang="de-AT" sz="3200" dirty="0"/>
          </a:p>
          <a:p>
            <a:r>
              <a:rPr lang="de-AT" sz="3200" dirty="0"/>
              <a:t>Create an </a:t>
            </a:r>
            <a:r>
              <a:rPr lang="de-AT" sz="3200" dirty="0" err="1"/>
              <a:t>interesting</a:t>
            </a:r>
            <a:r>
              <a:rPr lang="de-AT" sz="3200" dirty="0"/>
              <a:t> and </a:t>
            </a:r>
            <a:r>
              <a:rPr lang="de-AT" sz="3200" dirty="0" err="1"/>
              <a:t>thrilling</a:t>
            </a:r>
            <a:r>
              <a:rPr lang="de-AT" sz="3200" dirty="0"/>
              <a:t> </a:t>
            </a:r>
            <a:r>
              <a:rPr lang="de-AT" sz="3200" dirty="0" err="1"/>
              <a:t>story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3752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4CE82F-143D-02C6-646F-C0A5A89C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de-AT" sz="4800"/>
              <a:t>Principle of the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D278C-F836-D46F-CF6E-54F110EA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304801"/>
            <a:ext cx="5049763" cy="6261100"/>
          </a:xfrm>
          <a:effectLst/>
        </p:spPr>
        <p:txBody>
          <a:bodyPr anchor="ctr">
            <a:normAutofit/>
          </a:bodyPr>
          <a:lstStyle/>
          <a:p>
            <a:r>
              <a:rPr lang="de-AT" sz="2400" dirty="0">
                <a:solidFill>
                  <a:schemeClr val="tx1"/>
                </a:solidFill>
              </a:rPr>
              <a:t>In </a:t>
            </a:r>
            <a:r>
              <a:rPr lang="de-AT" sz="2400" dirty="0" err="1">
                <a:solidFill>
                  <a:schemeClr val="tx1"/>
                </a:solidFill>
              </a:rPr>
              <a:t>the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beginning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pick </a:t>
            </a:r>
            <a:r>
              <a:rPr lang="de-AT" sz="2400" dirty="0" err="1">
                <a:solidFill>
                  <a:schemeClr val="tx1"/>
                </a:solidFill>
              </a:rPr>
              <a:t>one</a:t>
            </a:r>
            <a:r>
              <a:rPr lang="de-AT" sz="2400" dirty="0">
                <a:solidFill>
                  <a:schemeClr val="tx1"/>
                </a:solidFill>
              </a:rPr>
              <a:t> out </a:t>
            </a:r>
            <a:r>
              <a:rPr lang="de-AT" sz="2400" dirty="0" err="1">
                <a:solidFill>
                  <a:schemeClr val="tx1"/>
                </a:solidFill>
              </a:rPr>
              <a:t>of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five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classes</a:t>
            </a:r>
            <a:endParaRPr lang="de-AT" sz="2400" dirty="0">
              <a:solidFill>
                <a:schemeClr val="tx1"/>
              </a:solidFill>
            </a:endParaRPr>
          </a:p>
          <a:p>
            <a:r>
              <a:rPr lang="de-AT" sz="2400" dirty="0" err="1">
                <a:solidFill>
                  <a:schemeClr val="tx1"/>
                </a:solidFill>
              </a:rPr>
              <a:t>Each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class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has</a:t>
            </a:r>
            <a:r>
              <a:rPr lang="de-AT" sz="2400" dirty="0">
                <a:solidFill>
                  <a:schemeClr val="tx1"/>
                </a:solidFill>
              </a:rPr>
              <a:t> different </a:t>
            </a:r>
            <a:r>
              <a:rPr lang="de-AT" sz="2400" dirty="0" err="1">
                <a:solidFill>
                  <a:schemeClr val="tx1"/>
                </a:solidFill>
              </a:rPr>
              <a:t>abilities</a:t>
            </a:r>
            <a:r>
              <a:rPr lang="de-AT" sz="2400" dirty="0">
                <a:solidFill>
                  <a:schemeClr val="tx1"/>
                </a:solidFill>
              </a:rPr>
              <a:t> and </a:t>
            </a:r>
            <a:r>
              <a:rPr lang="de-AT" sz="2400" dirty="0" err="1">
                <a:solidFill>
                  <a:schemeClr val="tx1"/>
                </a:solidFill>
              </a:rPr>
              <a:t>strengths</a:t>
            </a:r>
            <a:endParaRPr lang="de-AT" sz="2400" dirty="0">
              <a:solidFill>
                <a:schemeClr val="tx1"/>
              </a:solidFill>
            </a:endParaRPr>
          </a:p>
          <a:p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travel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the</a:t>
            </a:r>
            <a:r>
              <a:rPr lang="de-AT" sz="2400" dirty="0">
                <a:solidFill>
                  <a:schemeClr val="tx1"/>
                </a:solidFill>
              </a:rPr>
              <a:t> game </a:t>
            </a:r>
            <a:r>
              <a:rPr lang="de-AT" sz="2400" dirty="0" err="1">
                <a:solidFill>
                  <a:schemeClr val="tx1"/>
                </a:solidFill>
              </a:rPr>
              <a:t>world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while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progressing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through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the</a:t>
            </a:r>
            <a:r>
              <a:rPr lang="de-AT" sz="2400" dirty="0">
                <a:solidFill>
                  <a:schemeClr val="tx1"/>
                </a:solidFill>
              </a:rPr>
              <a:t> game</a:t>
            </a:r>
          </a:p>
          <a:p>
            <a:r>
              <a:rPr lang="de-AT" sz="2400" dirty="0">
                <a:solidFill>
                  <a:schemeClr val="tx1"/>
                </a:solidFill>
              </a:rPr>
              <a:t>As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travel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will </a:t>
            </a:r>
            <a:r>
              <a:rPr lang="de-AT" sz="2400" dirty="0" err="1">
                <a:solidFill>
                  <a:schemeClr val="tx1"/>
                </a:solidFill>
              </a:rPr>
              <a:t>have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to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fight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monsters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</a:p>
          <a:p>
            <a:r>
              <a:rPr lang="de-AT" sz="2400" dirty="0">
                <a:solidFill>
                  <a:schemeClr val="tx1"/>
                </a:solidFill>
              </a:rPr>
              <a:t>After </a:t>
            </a:r>
            <a:r>
              <a:rPr lang="de-AT" sz="2400" dirty="0" err="1">
                <a:solidFill>
                  <a:schemeClr val="tx1"/>
                </a:solidFill>
              </a:rPr>
              <a:t>each</a:t>
            </a:r>
            <a:r>
              <a:rPr lang="de-AT" sz="2400" dirty="0">
                <a:solidFill>
                  <a:schemeClr val="tx1"/>
                </a:solidFill>
              </a:rPr>
              <a:t> battle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will </a:t>
            </a:r>
            <a:r>
              <a:rPr lang="de-AT" sz="2400" dirty="0" err="1">
                <a:solidFill>
                  <a:schemeClr val="tx1"/>
                </a:solidFill>
              </a:rPr>
              <a:t>get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stronger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</a:p>
          <a:p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will </a:t>
            </a:r>
            <a:r>
              <a:rPr lang="de-AT" sz="2400" dirty="0" err="1">
                <a:solidFill>
                  <a:schemeClr val="tx1"/>
                </a:solidFill>
              </a:rPr>
              <a:t>meet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new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people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as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progress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who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might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join</a:t>
            </a:r>
            <a:r>
              <a:rPr lang="de-AT" sz="2400" dirty="0">
                <a:solidFill>
                  <a:schemeClr val="tx1"/>
                </a:solidFill>
              </a:rPr>
              <a:t> </a:t>
            </a:r>
            <a:r>
              <a:rPr lang="de-AT" sz="2400" dirty="0" err="1">
                <a:solidFill>
                  <a:schemeClr val="tx1"/>
                </a:solidFill>
              </a:rPr>
              <a:t>you</a:t>
            </a:r>
            <a:endParaRPr lang="de-A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F86A82F-075C-857C-C8B8-350D910E7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10A036-4467-C0D4-8A51-18C2101C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de-AT"/>
              <a:t>Battle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85B0-7672-185A-5279-9048E26E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de-AT" dirty="0" err="1"/>
              <a:t>Classical</a:t>
            </a:r>
            <a:r>
              <a:rPr lang="de-AT" dirty="0"/>
              <a:t> turn </a:t>
            </a:r>
            <a:r>
              <a:rPr lang="de-AT" dirty="0" err="1"/>
              <a:t>based</a:t>
            </a:r>
            <a:r>
              <a:rPr lang="de-AT" dirty="0"/>
              <a:t> battle </a:t>
            </a:r>
            <a:r>
              <a:rPr lang="de-AT" dirty="0" err="1"/>
              <a:t>system</a:t>
            </a:r>
            <a:endParaRPr lang="de-AT" dirty="0"/>
          </a:p>
          <a:p>
            <a:r>
              <a:rPr lang="de-AT" dirty="0" err="1"/>
              <a:t>Soulbar</a:t>
            </a:r>
            <a:r>
              <a:rPr lang="de-AT" dirty="0"/>
              <a:t> </a:t>
            </a:r>
            <a:r>
              <a:rPr lang="de-AT" dirty="0" err="1"/>
              <a:t>charges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after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an </a:t>
            </a:r>
            <a:r>
              <a:rPr lang="de-AT" dirty="0" err="1"/>
              <a:t>empowered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enemy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</a:t>
            </a:r>
            <a:r>
              <a:rPr lang="de-AT" dirty="0" err="1"/>
              <a:t>magical</a:t>
            </a:r>
            <a:r>
              <a:rPr lang="de-AT" dirty="0"/>
              <a:t> </a:t>
            </a:r>
            <a:r>
              <a:rPr lang="de-AT" dirty="0" err="1"/>
              <a:t>shield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reduces</a:t>
            </a:r>
            <a:r>
              <a:rPr lang="de-AT" dirty="0"/>
              <a:t> </a:t>
            </a:r>
            <a:r>
              <a:rPr lang="de-AT" dirty="0" err="1"/>
              <a:t>damage</a:t>
            </a:r>
            <a:endParaRPr lang="de-AT" dirty="0"/>
          </a:p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break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hitting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an </a:t>
            </a:r>
            <a:r>
              <a:rPr lang="de-AT" dirty="0" err="1"/>
              <a:t>element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weak</a:t>
            </a:r>
            <a:r>
              <a:rPr lang="de-AT" dirty="0"/>
              <a:t> </a:t>
            </a:r>
            <a:r>
              <a:rPr lang="de-AT" dirty="0" err="1"/>
              <a:t>to</a:t>
            </a:r>
            <a:endParaRPr lang="de-AT" dirty="0"/>
          </a:p>
          <a:p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members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attack</a:t>
            </a:r>
            <a:r>
              <a:rPr lang="de-AT" dirty="0"/>
              <a:t> </a:t>
            </a:r>
            <a:r>
              <a:rPr lang="de-AT" dirty="0" err="1"/>
              <a:t>together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 </a:t>
            </a:r>
            <a:r>
              <a:rPr lang="de-AT" dirty="0" err="1"/>
              <a:t>partner</a:t>
            </a:r>
            <a:r>
              <a:rPr lang="de-AT" dirty="0"/>
              <a:t> </a:t>
            </a:r>
            <a:r>
              <a:rPr lang="de-AT" dirty="0" err="1"/>
              <a:t>attack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01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2C991-22F6-32E1-3C6D-9F77A52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52828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Interface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BAE130-7767-6482-38E2-307E363D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74" y="486827"/>
            <a:ext cx="9136953" cy="43857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1E7F5F1-0C6B-65A3-8F8E-8AAEB228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152" y="4962525"/>
            <a:ext cx="1552575" cy="1895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F92F4F-E474-7AA5-FDF1-45DC96197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774" y="4962525"/>
            <a:ext cx="14763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3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ECB799-629C-F246-5D94-AA11F04C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de-AT"/>
              <a:t>Story</a:t>
            </a:r>
            <a:endParaRPr lang="de-AT" dirty="0"/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EABC04E-4357-2FCB-CFE9-58629759E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43760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AT" sz="2800" dirty="0"/>
              <a:t>2 </a:t>
            </a:r>
            <a:r>
              <a:rPr lang="de-AT" sz="2800" dirty="0" err="1"/>
              <a:t>kingdoms</a:t>
            </a:r>
            <a:r>
              <a:rPr lang="de-AT" sz="2800" dirty="0"/>
              <a:t> -&gt; Kingdom </a:t>
            </a:r>
            <a:r>
              <a:rPr lang="de-AT" sz="2800" dirty="0" err="1"/>
              <a:t>of</a:t>
            </a:r>
            <a:r>
              <a:rPr lang="de-AT" sz="2800" dirty="0"/>
              <a:t> Souls, Kingdom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Undead</a:t>
            </a:r>
            <a:r>
              <a:rPr lang="de-AT" sz="2800" dirty="0"/>
              <a:t> </a:t>
            </a:r>
          </a:p>
          <a:p>
            <a:pPr>
              <a:lnSpc>
                <a:spcPct val="90000"/>
              </a:lnSpc>
            </a:pPr>
            <a:r>
              <a:rPr lang="de-AT" sz="2800" dirty="0" err="1"/>
              <a:t>Undead</a:t>
            </a:r>
            <a:r>
              <a:rPr lang="de-AT" sz="2800" dirty="0"/>
              <a:t> King was </a:t>
            </a:r>
            <a:r>
              <a:rPr lang="de-AT" sz="2800" dirty="0" err="1"/>
              <a:t>sealed</a:t>
            </a:r>
            <a:r>
              <a:rPr lang="de-AT" sz="2800" dirty="0"/>
              <a:t> -&gt; </a:t>
            </a:r>
            <a:r>
              <a:rPr lang="de-AT" sz="2800" dirty="0" err="1"/>
              <a:t>got</a:t>
            </a:r>
            <a:r>
              <a:rPr lang="de-AT" sz="2800" dirty="0"/>
              <a:t> </a:t>
            </a:r>
            <a:r>
              <a:rPr lang="de-AT" sz="2800" dirty="0" err="1"/>
              <a:t>freed</a:t>
            </a:r>
            <a:r>
              <a:rPr lang="de-AT" sz="2800" dirty="0"/>
              <a:t> </a:t>
            </a:r>
            <a:r>
              <a:rPr lang="de-AT" sz="2800" dirty="0" err="1"/>
              <a:t>by</a:t>
            </a:r>
            <a:r>
              <a:rPr lang="de-AT" sz="2800" dirty="0"/>
              <a:t> </a:t>
            </a:r>
            <a:r>
              <a:rPr lang="de-AT" sz="2800" dirty="0" err="1"/>
              <a:t>cultists</a:t>
            </a:r>
            <a:endParaRPr lang="de-AT" sz="2800" dirty="0"/>
          </a:p>
          <a:p>
            <a:pPr>
              <a:lnSpc>
                <a:spcPct val="90000"/>
              </a:lnSpc>
            </a:pPr>
            <a:r>
              <a:rPr lang="de-AT" sz="2800" dirty="0" err="1"/>
              <a:t>Suprise</a:t>
            </a:r>
            <a:r>
              <a:rPr lang="de-AT" sz="2800" dirty="0"/>
              <a:t> </a:t>
            </a:r>
            <a:r>
              <a:rPr lang="de-AT" sz="2800" dirty="0" err="1"/>
              <a:t>attacked</a:t>
            </a:r>
            <a:r>
              <a:rPr lang="de-AT" sz="2800" dirty="0"/>
              <a:t> Kingdom </a:t>
            </a:r>
            <a:r>
              <a:rPr lang="de-AT" sz="2800" dirty="0" err="1"/>
              <a:t>of</a:t>
            </a:r>
            <a:r>
              <a:rPr lang="de-AT" sz="2800" dirty="0"/>
              <a:t> Souls -&gt; </a:t>
            </a:r>
            <a:r>
              <a:rPr lang="de-AT" sz="2800" dirty="0" err="1"/>
              <a:t>whole</a:t>
            </a:r>
            <a:r>
              <a:rPr lang="de-AT" sz="2800" dirty="0"/>
              <a:t> </a:t>
            </a:r>
            <a:r>
              <a:rPr lang="de-AT" sz="2800" dirty="0" err="1"/>
              <a:t>kingdom</a:t>
            </a:r>
            <a:r>
              <a:rPr lang="de-AT" sz="2800" dirty="0"/>
              <a:t> </a:t>
            </a:r>
            <a:r>
              <a:rPr lang="de-AT" sz="2800" dirty="0" err="1"/>
              <a:t>got</a:t>
            </a:r>
            <a:r>
              <a:rPr lang="de-AT" sz="2800" dirty="0"/>
              <a:t> </a:t>
            </a:r>
            <a:r>
              <a:rPr lang="de-AT" sz="2800" dirty="0" err="1"/>
              <a:t>conquered</a:t>
            </a:r>
            <a:endParaRPr lang="de-AT" sz="2800" dirty="0"/>
          </a:p>
          <a:p>
            <a:pPr>
              <a:lnSpc>
                <a:spcPct val="90000"/>
              </a:lnSpc>
            </a:pPr>
            <a:r>
              <a:rPr lang="de-AT" sz="2800" dirty="0" err="1"/>
              <a:t>You</a:t>
            </a:r>
            <a:r>
              <a:rPr lang="de-AT" sz="2800" dirty="0"/>
              <a:t> </a:t>
            </a:r>
            <a:r>
              <a:rPr lang="de-AT" sz="2800" dirty="0" err="1"/>
              <a:t>as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main</a:t>
            </a:r>
            <a:r>
              <a:rPr lang="de-AT" sz="2800" dirty="0"/>
              <a:t> </a:t>
            </a:r>
            <a:r>
              <a:rPr lang="de-AT" sz="2800" dirty="0" err="1"/>
              <a:t>character</a:t>
            </a:r>
            <a:r>
              <a:rPr lang="de-AT" sz="2800" dirty="0"/>
              <a:t> </a:t>
            </a:r>
            <a:r>
              <a:rPr lang="de-AT" sz="2800" dirty="0" err="1"/>
              <a:t>are</a:t>
            </a:r>
            <a:r>
              <a:rPr lang="de-AT" sz="2800" dirty="0"/>
              <a:t> </a:t>
            </a:r>
            <a:r>
              <a:rPr lang="de-AT" sz="2800" dirty="0" err="1"/>
              <a:t>going</a:t>
            </a:r>
            <a:r>
              <a:rPr lang="de-AT" sz="2800" dirty="0"/>
              <a:t> on an </a:t>
            </a:r>
            <a:r>
              <a:rPr lang="de-AT" sz="2800" dirty="0" err="1"/>
              <a:t>adventure</a:t>
            </a:r>
            <a:r>
              <a:rPr lang="de-AT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de-AT" sz="2800" dirty="0" err="1"/>
              <a:t>You</a:t>
            </a:r>
            <a:r>
              <a:rPr lang="de-AT" sz="2800" dirty="0"/>
              <a:t> </a:t>
            </a:r>
            <a:r>
              <a:rPr lang="de-AT" sz="2800" dirty="0" err="1"/>
              <a:t>meet</a:t>
            </a:r>
            <a:r>
              <a:rPr lang="de-AT" sz="2800" dirty="0"/>
              <a:t> </a:t>
            </a:r>
            <a:r>
              <a:rPr lang="de-AT" sz="2800" dirty="0" err="1"/>
              <a:t>new</a:t>
            </a:r>
            <a:r>
              <a:rPr lang="de-AT" sz="2800" dirty="0"/>
              <a:t> </a:t>
            </a:r>
            <a:r>
              <a:rPr lang="de-AT" sz="2800" dirty="0" err="1"/>
              <a:t>people</a:t>
            </a:r>
            <a:r>
              <a:rPr lang="de-AT" sz="2800" dirty="0"/>
              <a:t> </a:t>
            </a:r>
            <a:r>
              <a:rPr lang="de-AT" sz="2800" dirty="0" err="1"/>
              <a:t>who</a:t>
            </a:r>
            <a:r>
              <a:rPr lang="de-AT" sz="2800" dirty="0"/>
              <a:t> </a:t>
            </a:r>
            <a:r>
              <a:rPr lang="de-AT" sz="2800" dirty="0" err="1"/>
              <a:t>fight</a:t>
            </a:r>
            <a:r>
              <a:rPr lang="de-AT" sz="2800" dirty="0"/>
              <a:t> </a:t>
            </a:r>
            <a:r>
              <a:rPr lang="de-AT" sz="2800" dirty="0" err="1"/>
              <a:t>alongside</a:t>
            </a:r>
            <a:r>
              <a:rPr lang="de-AT" sz="2800" dirty="0"/>
              <a:t> </a:t>
            </a:r>
            <a:r>
              <a:rPr lang="de-AT" sz="2800" dirty="0" err="1"/>
              <a:t>you</a:t>
            </a:r>
            <a:endParaRPr lang="de-AT" sz="2800" dirty="0"/>
          </a:p>
          <a:p>
            <a:pPr lvl="1">
              <a:lnSpc>
                <a:spcPct val="90000"/>
              </a:lnSpc>
            </a:pPr>
            <a:r>
              <a:rPr lang="de-AT" sz="2800" dirty="0" err="1"/>
              <a:t>Reconquer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kingdom</a:t>
            </a:r>
            <a:endParaRPr lang="de-AT" sz="2800" dirty="0"/>
          </a:p>
          <a:p>
            <a:pPr lvl="1">
              <a:lnSpc>
                <a:spcPct val="90000"/>
              </a:lnSpc>
            </a:pPr>
            <a:r>
              <a:rPr lang="de-AT" sz="2800" dirty="0" err="1"/>
              <a:t>Explore</a:t>
            </a:r>
            <a:r>
              <a:rPr lang="de-AT" sz="2800" dirty="0"/>
              <a:t> </a:t>
            </a:r>
            <a:r>
              <a:rPr lang="de-AT" sz="2800" dirty="0" err="1"/>
              <a:t>new</a:t>
            </a:r>
            <a:r>
              <a:rPr lang="de-AT" sz="2800" dirty="0"/>
              <a:t> </a:t>
            </a:r>
            <a:r>
              <a:rPr lang="de-AT" sz="2800" dirty="0" err="1"/>
              <a:t>places</a:t>
            </a:r>
            <a:r>
              <a:rPr lang="de-AT" sz="2800" dirty="0"/>
              <a:t> </a:t>
            </a:r>
            <a:r>
              <a:rPr lang="de-AT" sz="2800" dirty="0" err="1"/>
              <a:t>around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world</a:t>
            </a:r>
            <a:endParaRPr lang="de-AT" sz="2800" dirty="0"/>
          </a:p>
          <a:p>
            <a:pPr lvl="1">
              <a:lnSpc>
                <a:spcPct val="90000"/>
              </a:lnSpc>
            </a:pPr>
            <a:r>
              <a:rPr lang="de-AT" sz="2800" dirty="0" err="1"/>
              <a:t>Stop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Undead</a:t>
            </a:r>
            <a:r>
              <a:rPr lang="de-AT" sz="2800" dirty="0"/>
              <a:t> King </a:t>
            </a:r>
            <a:r>
              <a:rPr lang="de-AT" sz="2800" dirty="0" err="1"/>
              <a:t>by</a:t>
            </a:r>
            <a:r>
              <a:rPr lang="de-AT" sz="2800" dirty="0"/>
              <a:t> </a:t>
            </a:r>
            <a:r>
              <a:rPr lang="de-AT" sz="2800" dirty="0" err="1"/>
              <a:t>sealing</a:t>
            </a:r>
            <a:r>
              <a:rPr lang="de-AT" sz="2800" dirty="0"/>
              <a:t> </a:t>
            </a:r>
            <a:r>
              <a:rPr lang="de-AT" sz="2800" dirty="0" err="1"/>
              <a:t>him</a:t>
            </a:r>
            <a:endParaRPr lang="de-AT" sz="2800" dirty="0"/>
          </a:p>
          <a:p>
            <a:pPr>
              <a:lnSpc>
                <a:spcPct val="90000"/>
              </a:lnSpc>
            </a:pPr>
            <a:endParaRPr lang="de-AT" sz="1600" dirty="0"/>
          </a:p>
          <a:p>
            <a:pPr>
              <a:lnSpc>
                <a:spcPct val="90000"/>
              </a:lnSpc>
            </a:pPr>
            <a:endParaRPr lang="de-AT" sz="1600" dirty="0"/>
          </a:p>
          <a:p>
            <a:pPr>
              <a:lnSpc>
                <a:spcPct val="90000"/>
              </a:lnSpc>
            </a:pP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55759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433C7-3A13-1E03-15F4-B249052D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54428"/>
          </a:xfrm>
        </p:spPr>
        <p:txBody>
          <a:bodyPr>
            <a:normAutofit/>
          </a:bodyPr>
          <a:lstStyle/>
          <a:p>
            <a:r>
              <a:rPr lang="de-AT" dirty="0" err="1"/>
              <a:t>Map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A7A6C5-F886-20DC-2A9D-A08EF0551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4" y="754428"/>
            <a:ext cx="8205624" cy="5851637"/>
          </a:xfrm>
        </p:spPr>
      </p:pic>
    </p:spTree>
    <p:extLst>
      <p:ext uri="{BB962C8B-B14F-4D97-AF65-F5344CB8AC3E}">
        <p14:creationId xmlns:p14="http://schemas.microsoft.com/office/powerpoint/2010/main" val="32427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14861-E77E-5343-3881-10A1B9A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Technologys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C804A9-351F-0B58-E936-A02E362F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39" y="2221562"/>
            <a:ext cx="2543175" cy="2857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DB1531-9630-9B8E-D2C1-DA9E715C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78" y="2221562"/>
            <a:ext cx="2781300" cy="2857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4EF2B19-B6D0-5CDA-1EB3-20D9F45F2A3A}"/>
              </a:ext>
            </a:extLst>
          </p:cNvPr>
          <p:cNvSpPr/>
          <p:nvPr/>
        </p:nvSpPr>
        <p:spPr>
          <a:xfrm flipV="1">
            <a:off x="4448443" y="3650308"/>
            <a:ext cx="27813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65B3DA-4864-1FCB-FE1C-F7DE280DDD08}"/>
              </a:ext>
            </a:extLst>
          </p:cNvPr>
          <p:cNvSpPr txBox="1"/>
          <p:nvPr/>
        </p:nvSpPr>
        <p:spPr>
          <a:xfrm>
            <a:off x="2280181" y="5379103"/>
            <a:ext cx="167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Backend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D88408-4ABD-32ED-8894-E82F4C8D4818}"/>
              </a:ext>
            </a:extLst>
          </p:cNvPr>
          <p:cNvSpPr txBox="1"/>
          <p:nvPr/>
        </p:nvSpPr>
        <p:spPr>
          <a:xfrm>
            <a:off x="8134293" y="5379103"/>
            <a:ext cx="212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2337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8A47F-3660-439E-663A-DA6C5673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054600"/>
          </a:xfrm>
        </p:spPr>
        <p:txBody>
          <a:bodyPr>
            <a:normAutofit/>
          </a:bodyPr>
          <a:lstStyle/>
          <a:p>
            <a:r>
              <a:rPr lang="de-AT" sz="115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969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240</Words>
  <Application>Microsoft Office PowerPoint</Application>
  <PresentationFormat>Breitbild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Schiefer</vt:lpstr>
      <vt:lpstr>Kingdom of Souls </vt:lpstr>
      <vt:lpstr>Idea</vt:lpstr>
      <vt:lpstr>Principle of the game</vt:lpstr>
      <vt:lpstr>Battle</vt:lpstr>
      <vt:lpstr>Interface</vt:lpstr>
      <vt:lpstr>Story</vt:lpstr>
      <vt:lpstr>Map</vt:lpstr>
      <vt:lpstr>Our Technologys</vt:lpstr>
      <vt:lpstr>Live Demo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Kingdom of Souls </dc:title>
  <dc:creator>Dominik Wizany</dc:creator>
  <cp:lastModifiedBy>Shikito .</cp:lastModifiedBy>
  <cp:revision>10</cp:revision>
  <dcterms:created xsi:type="dcterms:W3CDTF">2022-06-23T16:41:06Z</dcterms:created>
  <dcterms:modified xsi:type="dcterms:W3CDTF">2022-06-24T05:42:00Z</dcterms:modified>
</cp:coreProperties>
</file>