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C374-18C6-4E53-9ACF-4A8973656D85}" type="datetimeFigureOut">
              <a:rPr lang="de-AT" smtClean="0"/>
              <a:t>23.06.2022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26D1-6409-480D-9B61-F732658411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74565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C374-18C6-4E53-9ACF-4A8973656D85}" type="datetimeFigureOut">
              <a:rPr lang="de-AT" smtClean="0"/>
              <a:t>23.06.2022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26D1-6409-480D-9B61-F732658411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8939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C374-18C6-4E53-9ACF-4A8973656D85}" type="datetimeFigureOut">
              <a:rPr lang="de-AT" smtClean="0"/>
              <a:t>23.06.2022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26D1-6409-480D-9B61-F732658411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40178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C374-18C6-4E53-9ACF-4A8973656D85}" type="datetimeFigureOut">
              <a:rPr lang="de-AT" smtClean="0"/>
              <a:t>23.06.2022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26D1-6409-480D-9B61-F7326584115D}" type="slidenum">
              <a:rPr lang="de-AT" smtClean="0"/>
              <a:t>‹Nr.›</a:t>
            </a:fld>
            <a:endParaRPr lang="de-AT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9553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C374-18C6-4E53-9ACF-4A8973656D85}" type="datetimeFigureOut">
              <a:rPr lang="de-AT" smtClean="0"/>
              <a:t>23.06.2022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26D1-6409-480D-9B61-F732658411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2809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C374-18C6-4E53-9ACF-4A8973656D85}" type="datetimeFigureOut">
              <a:rPr lang="de-AT" smtClean="0"/>
              <a:t>23.06.2022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26D1-6409-480D-9B61-F732658411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30787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C374-18C6-4E53-9ACF-4A8973656D85}" type="datetimeFigureOut">
              <a:rPr lang="de-AT" smtClean="0"/>
              <a:t>23.06.2022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26D1-6409-480D-9B61-F732658411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76584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C374-18C6-4E53-9ACF-4A8973656D85}" type="datetimeFigureOut">
              <a:rPr lang="de-AT" smtClean="0"/>
              <a:t>23.06.2022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26D1-6409-480D-9B61-F732658411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808574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C374-18C6-4E53-9ACF-4A8973656D85}" type="datetimeFigureOut">
              <a:rPr lang="de-AT" smtClean="0"/>
              <a:t>23.06.2022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26D1-6409-480D-9B61-F732658411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87436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C374-18C6-4E53-9ACF-4A8973656D85}" type="datetimeFigureOut">
              <a:rPr lang="de-AT" smtClean="0"/>
              <a:t>23.06.2022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26D1-6409-480D-9B61-F732658411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79580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C374-18C6-4E53-9ACF-4A8973656D85}" type="datetimeFigureOut">
              <a:rPr lang="de-AT" smtClean="0"/>
              <a:t>23.06.2022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26D1-6409-480D-9B61-F732658411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52910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C374-18C6-4E53-9ACF-4A8973656D85}" type="datetimeFigureOut">
              <a:rPr lang="de-AT" smtClean="0"/>
              <a:t>23.06.2022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26D1-6409-480D-9B61-F732658411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0644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C374-18C6-4E53-9ACF-4A8973656D85}" type="datetimeFigureOut">
              <a:rPr lang="de-AT" smtClean="0"/>
              <a:t>23.06.2022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26D1-6409-480D-9B61-F732658411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58019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C374-18C6-4E53-9ACF-4A8973656D85}" type="datetimeFigureOut">
              <a:rPr lang="de-AT" smtClean="0"/>
              <a:t>23.06.2022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26D1-6409-480D-9B61-F732658411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791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C374-18C6-4E53-9ACF-4A8973656D85}" type="datetimeFigureOut">
              <a:rPr lang="de-AT" smtClean="0"/>
              <a:t>23.06.2022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26D1-6409-480D-9B61-F732658411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70482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C374-18C6-4E53-9ACF-4A8973656D85}" type="datetimeFigureOut">
              <a:rPr lang="de-AT" smtClean="0"/>
              <a:t>23.06.2022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26D1-6409-480D-9B61-F732658411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14261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C374-18C6-4E53-9ACF-4A8973656D85}" type="datetimeFigureOut">
              <a:rPr lang="de-AT" smtClean="0"/>
              <a:t>23.06.2022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26D1-6409-480D-9B61-F732658411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11860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379C374-18C6-4E53-9ACF-4A8973656D85}" type="datetimeFigureOut">
              <a:rPr lang="de-AT" smtClean="0"/>
              <a:t>23.06.2022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24A26D1-6409-480D-9B61-F732658411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599837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A293CB-752E-6D11-1DEF-FF98DB54E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Kingdom </a:t>
            </a:r>
            <a:r>
              <a:rPr lang="de-AT" dirty="0" err="1"/>
              <a:t>of</a:t>
            </a:r>
            <a:r>
              <a:rPr lang="de-AT" dirty="0"/>
              <a:t> Souls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44D248F-C30E-BDDD-4E3A-A31D7F166D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Game </a:t>
            </a:r>
            <a:r>
              <a:rPr lang="de-AT" dirty="0" err="1"/>
              <a:t>by</a:t>
            </a:r>
            <a:r>
              <a:rPr lang="de-AT" dirty="0"/>
              <a:t> Dominik Wizany and </a:t>
            </a:r>
            <a:r>
              <a:rPr lang="de-AT" dirty="0" err="1"/>
              <a:t>Ajdin</a:t>
            </a:r>
            <a:r>
              <a:rPr lang="de-AT" dirty="0"/>
              <a:t> </a:t>
            </a:r>
            <a:r>
              <a:rPr lang="de-AT" dirty="0" err="1"/>
              <a:t>Keric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04767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71EB8-4E49-086F-5C2A-4F17467FC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de-AT" sz="3600"/>
              <a:t>Idea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579755-02D7-98DD-FC1F-4E2357033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de-AT" dirty="0"/>
              <a:t>Create an RPG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pixel</a:t>
            </a:r>
            <a:r>
              <a:rPr lang="de-AT" dirty="0"/>
              <a:t> </a:t>
            </a:r>
            <a:r>
              <a:rPr lang="de-AT" dirty="0" err="1"/>
              <a:t>optic</a:t>
            </a:r>
            <a:r>
              <a:rPr lang="de-AT" dirty="0"/>
              <a:t> </a:t>
            </a:r>
            <a:r>
              <a:rPr lang="de-AT" dirty="0" err="1"/>
              <a:t>inspired</a:t>
            </a:r>
            <a:r>
              <a:rPr lang="de-AT" dirty="0"/>
              <a:t>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classics</a:t>
            </a:r>
            <a:r>
              <a:rPr lang="de-AT" dirty="0"/>
              <a:t> like Final Fantasy</a:t>
            </a:r>
          </a:p>
          <a:p>
            <a:r>
              <a:rPr lang="de-AT" dirty="0" err="1"/>
              <a:t>Make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gameplay</a:t>
            </a:r>
            <a:r>
              <a:rPr lang="de-AT" dirty="0"/>
              <a:t> </a:t>
            </a:r>
            <a:r>
              <a:rPr lang="de-AT" dirty="0" err="1"/>
              <a:t>feel</a:t>
            </a:r>
            <a:r>
              <a:rPr lang="de-AT" dirty="0"/>
              <a:t> </a:t>
            </a:r>
            <a:r>
              <a:rPr lang="de-AT" dirty="0" err="1"/>
              <a:t>fresh</a:t>
            </a:r>
            <a:r>
              <a:rPr lang="de-AT" dirty="0"/>
              <a:t>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adding</a:t>
            </a:r>
            <a:r>
              <a:rPr lang="de-AT" dirty="0"/>
              <a:t> a </a:t>
            </a:r>
            <a:r>
              <a:rPr lang="de-AT" dirty="0" err="1"/>
              <a:t>few</a:t>
            </a:r>
            <a:r>
              <a:rPr lang="de-AT" dirty="0"/>
              <a:t> </a:t>
            </a:r>
            <a:r>
              <a:rPr lang="de-AT" dirty="0" err="1"/>
              <a:t>new</a:t>
            </a:r>
            <a:r>
              <a:rPr lang="de-AT" dirty="0"/>
              <a:t> </a:t>
            </a:r>
            <a:r>
              <a:rPr lang="de-AT" dirty="0" err="1"/>
              <a:t>gimmicks</a:t>
            </a:r>
            <a:endParaRPr lang="de-AT" dirty="0"/>
          </a:p>
          <a:p>
            <a:r>
              <a:rPr lang="de-AT" dirty="0"/>
              <a:t>Create an </a:t>
            </a:r>
            <a:r>
              <a:rPr lang="de-AT" dirty="0" err="1"/>
              <a:t>interesting</a:t>
            </a:r>
            <a:r>
              <a:rPr lang="de-AT" dirty="0"/>
              <a:t> and </a:t>
            </a:r>
            <a:r>
              <a:rPr lang="de-AT" dirty="0" err="1"/>
              <a:t>thrilling</a:t>
            </a:r>
            <a:r>
              <a:rPr lang="de-AT" dirty="0"/>
              <a:t> </a:t>
            </a:r>
            <a:r>
              <a:rPr lang="de-AT" dirty="0" err="1"/>
              <a:t>story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5219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C224410-FF86-4FBB-A05E-61232D4B1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F3BDD110-869E-4A8C-9250-C7AE5C840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2" y="-2"/>
            <a:ext cx="6088698" cy="6858002"/>
          </a:xfrm>
          <a:custGeom>
            <a:avLst/>
            <a:gdLst>
              <a:gd name="connsiteX0" fmla="*/ 0 w 6088698"/>
              <a:gd name="connsiteY0" fmla="*/ 0 h 6858002"/>
              <a:gd name="connsiteX1" fmla="*/ 2610464 w 6088698"/>
              <a:gd name="connsiteY1" fmla="*/ 0 h 6858002"/>
              <a:gd name="connsiteX2" fmla="*/ 2610464 w 6088698"/>
              <a:gd name="connsiteY2" fmla="*/ 3 h 6858002"/>
              <a:gd name="connsiteX3" fmla="*/ 5749313 w 6088698"/>
              <a:gd name="connsiteY3" fmla="*/ 3 h 6858002"/>
              <a:gd name="connsiteX4" fmla="*/ 5749313 w 6088698"/>
              <a:gd name="connsiteY4" fmla="*/ 4 h 6858002"/>
              <a:gd name="connsiteX5" fmla="*/ 5740011 w 6088698"/>
              <a:gd name="connsiteY5" fmla="*/ 4 h 6858002"/>
              <a:gd name="connsiteX6" fmla="*/ 5748114 w 6088698"/>
              <a:gd name="connsiteY6" fmla="*/ 40466 h 6858002"/>
              <a:gd name="connsiteX7" fmla="*/ 5771963 w 6088698"/>
              <a:gd name="connsiteY7" fmla="*/ 159110 h 6858002"/>
              <a:gd name="connsiteX8" fmla="*/ 5788633 w 6088698"/>
              <a:gd name="connsiteY8" fmla="*/ 245521 h 6858002"/>
              <a:gd name="connsiteX9" fmla="*/ 5806229 w 6088698"/>
              <a:gd name="connsiteY9" fmla="*/ 348391 h 6858002"/>
              <a:gd name="connsiteX10" fmla="*/ 5827299 w 6088698"/>
              <a:gd name="connsiteY10" fmla="*/ 470463 h 6858002"/>
              <a:gd name="connsiteX11" fmla="*/ 5849526 w 6088698"/>
              <a:gd name="connsiteY11" fmla="*/ 605566 h 6858002"/>
              <a:gd name="connsiteX12" fmla="*/ 5872911 w 6088698"/>
              <a:gd name="connsiteY12" fmla="*/ 757813 h 6858002"/>
              <a:gd name="connsiteX13" fmla="*/ 5897684 w 6088698"/>
              <a:gd name="connsiteY13" fmla="*/ 923777 h 6858002"/>
              <a:gd name="connsiteX14" fmla="*/ 5922459 w 6088698"/>
              <a:gd name="connsiteY14" fmla="*/ 1104142 h 6858002"/>
              <a:gd name="connsiteX15" fmla="*/ 5947695 w 6088698"/>
              <a:gd name="connsiteY15" fmla="*/ 1296166 h 6858002"/>
              <a:gd name="connsiteX16" fmla="*/ 5971079 w 6088698"/>
              <a:gd name="connsiteY16" fmla="*/ 1503278 h 6858002"/>
              <a:gd name="connsiteX17" fmla="*/ 5993538 w 6088698"/>
              <a:gd name="connsiteY17" fmla="*/ 1719991 h 6858002"/>
              <a:gd name="connsiteX18" fmla="*/ 6013913 w 6088698"/>
              <a:gd name="connsiteY18" fmla="*/ 1949048 h 6858002"/>
              <a:gd name="connsiteX19" fmla="*/ 6033361 w 6088698"/>
              <a:gd name="connsiteY19" fmla="*/ 2187706 h 6858002"/>
              <a:gd name="connsiteX20" fmla="*/ 6051654 w 6088698"/>
              <a:gd name="connsiteY20" fmla="*/ 2436652 h 6858002"/>
              <a:gd name="connsiteX21" fmla="*/ 6058136 w 6088698"/>
              <a:gd name="connsiteY21" fmla="*/ 2564211 h 6858002"/>
              <a:gd name="connsiteX22" fmla="*/ 6065314 w 6088698"/>
              <a:gd name="connsiteY22" fmla="*/ 2694512 h 6858002"/>
              <a:gd name="connsiteX23" fmla="*/ 6072027 w 6088698"/>
              <a:gd name="connsiteY23" fmla="*/ 2826871 h 6858002"/>
              <a:gd name="connsiteX24" fmla="*/ 6076427 w 6088698"/>
              <a:gd name="connsiteY24" fmla="*/ 2959917 h 6858002"/>
              <a:gd name="connsiteX25" fmla="*/ 6080363 w 6088698"/>
              <a:gd name="connsiteY25" fmla="*/ 3095705 h 6858002"/>
              <a:gd name="connsiteX26" fmla="*/ 6084530 w 6088698"/>
              <a:gd name="connsiteY26" fmla="*/ 3232865 h 6858002"/>
              <a:gd name="connsiteX27" fmla="*/ 6087308 w 6088698"/>
              <a:gd name="connsiteY27" fmla="*/ 3372768 h 6858002"/>
              <a:gd name="connsiteX28" fmla="*/ 6087308 w 6088698"/>
              <a:gd name="connsiteY28" fmla="*/ 3514043 h 6858002"/>
              <a:gd name="connsiteX29" fmla="*/ 6088698 w 6088698"/>
              <a:gd name="connsiteY29" fmla="*/ 3656689 h 6858002"/>
              <a:gd name="connsiteX30" fmla="*/ 6087308 w 6088698"/>
              <a:gd name="connsiteY30" fmla="*/ 3800707 h 6858002"/>
              <a:gd name="connsiteX31" fmla="*/ 6084530 w 6088698"/>
              <a:gd name="connsiteY31" fmla="*/ 3946783 h 6858002"/>
              <a:gd name="connsiteX32" fmla="*/ 6081983 w 6088698"/>
              <a:gd name="connsiteY32" fmla="*/ 4092858 h 6858002"/>
              <a:gd name="connsiteX33" fmla="*/ 6076427 w 6088698"/>
              <a:gd name="connsiteY33" fmla="*/ 4240991 h 6858002"/>
              <a:gd name="connsiteX34" fmla="*/ 6070639 w 6088698"/>
              <a:gd name="connsiteY34" fmla="*/ 4390495 h 6858002"/>
              <a:gd name="connsiteX35" fmla="*/ 6063924 w 6088698"/>
              <a:gd name="connsiteY35" fmla="*/ 4540000 h 6858002"/>
              <a:gd name="connsiteX36" fmla="*/ 6054432 w 6088698"/>
              <a:gd name="connsiteY36" fmla="*/ 4690876 h 6858002"/>
              <a:gd name="connsiteX37" fmla="*/ 6043086 w 6088698"/>
              <a:gd name="connsiteY37" fmla="*/ 4843123 h 6858002"/>
              <a:gd name="connsiteX38" fmla="*/ 6032204 w 6088698"/>
              <a:gd name="connsiteY38" fmla="*/ 4996057 h 6858002"/>
              <a:gd name="connsiteX39" fmla="*/ 6018313 w 6088698"/>
              <a:gd name="connsiteY39" fmla="*/ 5148990 h 6858002"/>
              <a:gd name="connsiteX40" fmla="*/ 6001642 w 6088698"/>
              <a:gd name="connsiteY40" fmla="*/ 5303981 h 6858002"/>
              <a:gd name="connsiteX41" fmla="*/ 5984972 w 6088698"/>
              <a:gd name="connsiteY41" fmla="*/ 5456914 h 6858002"/>
              <a:gd name="connsiteX42" fmla="*/ 5965754 w 6088698"/>
              <a:gd name="connsiteY42" fmla="*/ 5612591 h 6858002"/>
              <a:gd name="connsiteX43" fmla="*/ 5944685 w 6088698"/>
              <a:gd name="connsiteY43" fmla="*/ 5768953 h 6858002"/>
              <a:gd name="connsiteX44" fmla="*/ 5922459 w 6088698"/>
              <a:gd name="connsiteY44" fmla="*/ 5923258 h 6858002"/>
              <a:gd name="connsiteX45" fmla="*/ 5896527 w 6088698"/>
              <a:gd name="connsiteY45" fmla="*/ 6079621 h 6858002"/>
              <a:gd name="connsiteX46" fmla="*/ 5868743 w 6088698"/>
              <a:gd name="connsiteY46" fmla="*/ 6235297 h 6858002"/>
              <a:gd name="connsiteX47" fmla="*/ 5841190 w 6088698"/>
              <a:gd name="connsiteY47" fmla="*/ 6391660 h 6858002"/>
              <a:gd name="connsiteX48" fmla="*/ 5809008 w 6088698"/>
              <a:gd name="connsiteY48" fmla="*/ 6547336 h 6858002"/>
              <a:gd name="connsiteX49" fmla="*/ 5776130 w 6088698"/>
              <a:gd name="connsiteY49" fmla="*/ 6702327 h 6858002"/>
              <a:gd name="connsiteX50" fmla="*/ 5741633 w 6088698"/>
              <a:gd name="connsiteY50" fmla="*/ 6858002 h 6858002"/>
              <a:gd name="connsiteX51" fmla="*/ 2610464 w 6088698"/>
              <a:gd name="connsiteY51" fmla="*/ 6858002 h 6858002"/>
              <a:gd name="connsiteX52" fmla="*/ 0 w 6088698"/>
              <a:gd name="connsiteY52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088698" h="6858002">
                <a:moveTo>
                  <a:pt x="0" y="0"/>
                </a:moveTo>
                <a:lnTo>
                  <a:pt x="2610464" y="0"/>
                </a:lnTo>
                <a:lnTo>
                  <a:pt x="2610464" y="3"/>
                </a:lnTo>
                <a:lnTo>
                  <a:pt x="5749313" y="3"/>
                </a:lnTo>
                <a:lnTo>
                  <a:pt x="5749313" y="4"/>
                </a:lnTo>
                <a:lnTo>
                  <a:pt x="5740011" y="4"/>
                </a:lnTo>
                <a:lnTo>
                  <a:pt x="5748114" y="40466"/>
                </a:lnTo>
                <a:lnTo>
                  <a:pt x="5771963" y="159110"/>
                </a:lnTo>
                <a:lnTo>
                  <a:pt x="5788633" y="245521"/>
                </a:lnTo>
                <a:lnTo>
                  <a:pt x="5806229" y="348391"/>
                </a:lnTo>
                <a:lnTo>
                  <a:pt x="5827299" y="470463"/>
                </a:lnTo>
                <a:lnTo>
                  <a:pt x="5849526" y="605566"/>
                </a:lnTo>
                <a:lnTo>
                  <a:pt x="5872911" y="757813"/>
                </a:lnTo>
                <a:lnTo>
                  <a:pt x="5897684" y="923777"/>
                </a:lnTo>
                <a:lnTo>
                  <a:pt x="5922459" y="1104142"/>
                </a:lnTo>
                <a:lnTo>
                  <a:pt x="5947695" y="1296166"/>
                </a:lnTo>
                <a:lnTo>
                  <a:pt x="5971079" y="1503278"/>
                </a:lnTo>
                <a:lnTo>
                  <a:pt x="5993538" y="1719991"/>
                </a:lnTo>
                <a:lnTo>
                  <a:pt x="6013913" y="1949048"/>
                </a:lnTo>
                <a:lnTo>
                  <a:pt x="6033361" y="2187706"/>
                </a:lnTo>
                <a:lnTo>
                  <a:pt x="6051654" y="2436652"/>
                </a:lnTo>
                <a:lnTo>
                  <a:pt x="6058136" y="2564211"/>
                </a:lnTo>
                <a:lnTo>
                  <a:pt x="6065314" y="2694512"/>
                </a:lnTo>
                <a:lnTo>
                  <a:pt x="6072027" y="2826871"/>
                </a:lnTo>
                <a:lnTo>
                  <a:pt x="6076427" y="2959917"/>
                </a:lnTo>
                <a:lnTo>
                  <a:pt x="6080363" y="3095705"/>
                </a:lnTo>
                <a:lnTo>
                  <a:pt x="6084530" y="3232865"/>
                </a:lnTo>
                <a:lnTo>
                  <a:pt x="6087308" y="3372768"/>
                </a:lnTo>
                <a:lnTo>
                  <a:pt x="6087308" y="3514043"/>
                </a:lnTo>
                <a:lnTo>
                  <a:pt x="6088698" y="3656689"/>
                </a:lnTo>
                <a:lnTo>
                  <a:pt x="6087308" y="3800707"/>
                </a:lnTo>
                <a:lnTo>
                  <a:pt x="6084530" y="3946783"/>
                </a:lnTo>
                <a:lnTo>
                  <a:pt x="6081983" y="4092858"/>
                </a:lnTo>
                <a:lnTo>
                  <a:pt x="6076427" y="4240991"/>
                </a:lnTo>
                <a:lnTo>
                  <a:pt x="6070639" y="4390495"/>
                </a:lnTo>
                <a:lnTo>
                  <a:pt x="6063924" y="4540000"/>
                </a:lnTo>
                <a:lnTo>
                  <a:pt x="6054432" y="4690876"/>
                </a:lnTo>
                <a:lnTo>
                  <a:pt x="6043086" y="4843123"/>
                </a:lnTo>
                <a:lnTo>
                  <a:pt x="6032204" y="4996057"/>
                </a:lnTo>
                <a:lnTo>
                  <a:pt x="6018313" y="5148990"/>
                </a:lnTo>
                <a:lnTo>
                  <a:pt x="6001642" y="5303981"/>
                </a:lnTo>
                <a:lnTo>
                  <a:pt x="5984972" y="5456914"/>
                </a:lnTo>
                <a:lnTo>
                  <a:pt x="5965754" y="5612591"/>
                </a:lnTo>
                <a:lnTo>
                  <a:pt x="5944685" y="5768953"/>
                </a:lnTo>
                <a:lnTo>
                  <a:pt x="5922459" y="5923258"/>
                </a:lnTo>
                <a:lnTo>
                  <a:pt x="5896527" y="6079621"/>
                </a:lnTo>
                <a:lnTo>
                  <a:pt x="5868743" y="6235297"/>
                </a:lnTo>
                <a:lnTo>
                  <a:pt x="5841190" y="6391660"/>
                </a:lnTo>
                <a:lnTo>
                  <a:pt x="5809008" y="6547336"/>
                </a:lnTo>
                <a:lnTo>
                  <a:pt x="5776130" y="6702327"/>
                </a:lnTo>
                <a:lnTo>
                  <a:pt x="5741633" y="6858002"/>
                </a:lnTo>
                <a:lnTo>
                  <a:pt x="2610464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A4CE82F-143D-02C6-646F-C0A5A89C7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06" y="1118808"/>
            <a:ext cx="4671467" cy="4747683"/>
          </a:xfrm>
        </p:spPr>
        <p:txBody>
          <a:bodyPr anchor="ctr">
            <a:normAutofit/>
          </a:bodyPr>
          <a:lstStyle/>
          <a:p>
            <a:pPr algn="l"/>
            <a:r>
              <a:rPr lang="de-AT" sz="4800"/>
              <a:t>Principle of the game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9D278C-F836-D46F-CF6E-54F110EA2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8769" y="1118809"/>
            <a:ext cx="5049763" cy="4747681"/>
          </a:xfrm>
          <a:effectLst/>
        </p:spPr>
        <p:txBody>
          <a:bodyPr anchor="ctr">
            <a:normAutofit/>
          </a:bodyPr>
          <a:lstStyle/>
          <a:p>
            <a:r>
              <a:rPr lang="de-AT">
                <a:solidFill>
                  <a:schemeClr val="tx1"/>
                </a:solidFill>
              </a:rPr>
              <a:t>In the beginning you pick one out of five classes</a:t>
            </a:r>
          </a:p>
          <a:p>
            <a:r>
              <a:rPr lang="de-AT">
                <a:solidFill>
                  <a:schemeClr val="tx1"/>
                </a:solidFill>
              </a:rPr>
              <a:t>Each class has different abilities and strengths</a:t>
            </a:r>
          </a:p>
          <a:p>
            <a:r>
              <a:rPr lang="de-AT">
                <a:solidFill>
                  <a:schemeClr val="tx1"/>
                </a:solidFill>
              </a:rPr>
              <a:t>You travel the game world while progressing through the game</a:t>
            </a:r>
          </a:p>
          <a:p>
            <a:r>
              <a:rPr lang="de-AT">
                <a:solidFill>
                  <a:schemeClr val="tx1"/>
                </a:solidFill>
              </a:rPr>
              <a:t>As you travel you will have to fight monsters </a:t>
            </a:r>
          </a:p>
          <a:p>
            <a:r>
              <a:rPr lang="de-AT">
                <a:solidFill>
                  <a:schemeClr val="tx1"/>
                </a:solidFill>
              </a:rPr>
              <a:t>After each battle you will get stronger </a:t>
            </a:r>
          </a:p>
          <a:p>
            <a:r>
              <a:rPr lang="de-AT">
                <a:solidFill>
                  <a:schemeClr val="tx1"/>
                </a:solidFill>
              </a:rPr>
              <a:t>You will meet new people as you progress who might join you</a:t>
            </a:r>
          </a:p>
        </p:txBody>
      </p:sp>
    </p:spTree>
    <p:extLst>
      <p:ext uri="{BB962C8B-B14F-4D97-AF65-F5344CB8AC3E}">
        <p14:creationId xmlns:p14="http://schemas.microsoft.com/office/powerpoint/2010/main" val="1947503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769960A3-4EE1-43D2-ABFC-C7A03ED2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610A036-4467-C0D4-8A51-18C2101C0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164772"/>
          </a:xfrm>
        </p:spPr>
        <p:txBody>
          <a:bodyPr>
            <a:normAutofit/>
          </a:bodyPr>
          <a:lstStyle/>
          <a:p>
            <a:r>
              <a:rPr lang="de-AT"/>
              <a:t>Battle</a:t>
            </a:r>
            <a:endParaRPr lang="de-AT" dirty="0"/>
          </a:p>
        </p:txBody>
      </p:sp>
      <p:pic>
        <p:nvPicPr>
          <p:cNvPr id="17" name="Picture 9">
            <a:extLst>
              <a:ext uri="{FF2B5EF4-FFF2-40B4-BE49-F238E27FC236}">
                <a16:creationId xmlns:a16="http://schemas.microsoft.com/office/drawing/2014/main" id="{16ABCF9F-46A6-4370-8EC8-B1EDB4510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2046514"/>
            <a:ext cx="12192001" cy="4811485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AE85B0-7672-185A-5279-9048E26EE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528" y="2481943"/>
            <a:ext cx="9710296" cy="3309258"/>
          </a:xfrm>
        </p:spPr>
        <p:txBody>
          <a:bodyPr>
            <a:normAutofit/>
          </a:bodyPr>
          <a:lstStyle/>
          <a:p>
            <a:r>
              <a:rPr lang="de-AT"/>
              <a:t>Classical turn based battle system</a:t>
            </a:r>
          </a:p>
          <a:p>
            <a:r>
              <a:rPr lang="de-AT"/>
              <a:t>Soulbar charges up after each attack</a:t>
            </a:r>
          </a:p>
          <a:p>
            <a:r>
              <a:rPr lang="de-AT"/>
              <a:t>If it is full you can use an empowered attack</a:t>
            </a:r>
          </a:p>
          <a:p>
            <a:r>
              <a:rPr lang="de-AT"/>
              <a:t>Each enemy has a magical shield which reduces damage</a:t>
            </a:r>
          </a:p>
          <a:p>
            <a:r>
              <a:rPr lang="de-AT"/>
              <a:t>You can break it by hitting them with an element they are weak to</a:t>
            </a:r>
          </a:p>
          <a:p>
            <a:r>
              <a:rPr lang="de-AT"/>
              <a:t>Two party members can attack together with a partner attack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57016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:a16="http://schemas.microsoft.com/office/drawing/2014/main" id="{769960A3-4EE1-43D2-ABFC-C7A03ED2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1ECB799-629C-F246-5D94-AA11F04C0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164772"/>
          </a:xfrm>
        </p:spPr>
        <p:txBody>
          <a:bodyPr>
            <a:normAutofit/>
          </a:bodyPr>
          <a:lstStyle/>
          <a:p>
            <a:r>
              <a:rPr lang="de-AT"/>
              <a:t>Story</a:t>
            </a:r>
            <a:endParaRPr lang="de-AT" dirty="0"/>
          </a:p>
        </p:txBody>
      </p:sp>
      <p:pic>
        <p:nvPicPr>
          <p:cNvPr id="27" name="Picture 9">
            <a:extLst>
              <a:ext uri="{FF2B5EF4-FFF2-40B4-BE49-F238E27FC236}">
                <a16:creationId xmlns:a16="http://schemas.microsoft.com/office/drawing/2014/main" id="{16ABCF9F-46A6-4370-8EC8-B1EDB4510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2046514"/>
            <a:ext cx="12192001" cy="4811485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28" name="Inhaltsplatzhalter 2">
            <a:extLst>
              <a:ext uri="{FF2B5EF4-FFF2-40B4-BE49-F238E27FC236}">
                <a16:creationId xmlns:a16="http://schemas.microsoft.com/office/drawing/2014/main" id="{3EABC04E-4357-2FCB-CFE9-58629759E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528" y="2481943"/>
            <a:ext cx="9710296" cy="330925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AT"/>
              <a:t>2 </a:t>
            </a:r>
            <a:r>
              <a:rPr lang="de-AT" err="1"/>
              <a:t>kingdoms</a:t>
            </a:r>
            <a:r>
              <a:rPr lang="de-AT"/>
              <a:t> -&gt; Kingdom </a:t>
            </a:r>
            <a:r>
              <a:rPr lang="de-AT" err="1"/>
              <a:t>of</a:t>
            </a:r>
            <a:r>
              <a:rPr lang="de-AT"/>
              <a:t> Souls, Kingdom </a:t>
            </a:r>
            <a:r>
              <a:rPr lang="de-AT" err="1"/>
              <a:t>of</a:t>
            </a:r>
            <a:r>
              <a:rPr lang="de-AT"/>
              <a:t> </a:t>
            </a:r>
            <a:r>
              <a:rPr lang="de-AT" err="1"/>
              <a:t>the</a:t>
            </a:r>
            <a:r>
              <a:rPr lang="de-AT"/>
              <a:t> </a:t>
            </a:r>
            <a:r>
              <a:rPr lang="de-AT" err="1"/>
              <a:t>Undead</a:t>
            </a:r>
            <a:r>
              <a:rPr lang="de-AT"/>
              <a:t> </a:t>
            </a:r>
          </a:p>
          <a:p>
            <a:pPr>
              <a:lnSpc>
                <a:spcPct val="90000"/>
              </a:lnSpc>
            </a:pPr>
            <a:r>
              <a:rPr lang="de-AT" err="1"/>
              <a:t>Undead</a:t>
            </a:r>
            <a:r>
              <a:rPr lang="de-AT"/>
              <a:t> King was </a:t>
            </a:r>
            <a:r>
              <a:rPr lang="de-AT" err="1"/>
              <a:t>sealed</a:t>
            </a:r>
            <a:r>
              <a:rPr lang="de-AT"/>
              <a:t> -&gt; </a:t>
            </a:r>
            <a:r>
              <a:rPr lang="de-AT" err="1"/>
              <a:t>got</a:t>
            </a:r>
            <a:r>
              <a:rPr lang="de-AT"/>
              <a:t> </a:t>
            </a:r>
            <a:r>
              <a:rPr lang="de-AT" err="1"/>
              <a:t>freed</a:t>
            </a:r>
            <a:r>
              <a:rPr lang="de-AT"/>
              <a:t> </a:t>
            </a:r>
            <a:r>
              <a:rPr lang="de-AT" err="1"/>
              <a:t>by</a:t>
            </a:r>
            <a:r>
              <a:rPr lang="de-AT"/>
              <a:t> </a:t>
            </a:r>
            <a:r>
              <a:rPr lang="de-AT" err="1"/>
              <a:t>cultists</a:t>
            </a:r>
            <a:endParaRPr lang="de-AT"/>
          </a:p>
          <a:p>
            <a:pPr>
              <a:lnSpc>
                <a:spcPct val="90000"/>
              </a:lnSpc>
            </a:pPr>
            <a:r>
              <a:rPr lang="de-AT" err="1"/>
              <a:t>Suprise</a:t>
            </a:r>
            <a:r>
              <a:rPr lang="de-AT"/>
              <a:t> </a:t>
            </a:r>
            <a:r>
              <a:rPr lang="de-AT" err="1"/>
              <a:t>attacked</a:t>
            </a:r>
            <a:r>
              <a:rPr lang="de-AT"/>
              <a:t> Kingdom </a:t>
            </a:r>
            <a:r>
              <a:rPr lang="de-AT" err="1"/>
              <a:t>of</a:t>
            </a:r>
            <a:r>
              <a:rPr lang="de-AT"/>
              <a:t> Souls -&gt; </a:t>
            </a:r>
            <a:r>
              <a:rPr lang="de-AT" err="1"/>
              <a:t>whole</a:t>
            </a:r>
            <a:r>
              <a:rPr lang="de-AT"/>
              <a:t> </a:t>
            </a:r>
            <a:r>
              <a:rPr lang="de-AT" err="1"/>
              <a:t>kingdom</a:t>
            </a:r>
            <a:r>
              <a:rPr lang="de-AT"/>
              <a:t> </a:t>
            </a:r>
            <a:r>
              <a:rPr lang="de-AT" err="1"/>
              <a:t>got</a:t>
            </a:r>
            <a:r>
              <a:rPr lang="de-AT"/>
              <a:t> </a:t>
            </a:r>
            <a:r>
              <a:rPr lang="de-AT" err="1"/>
              <a:t>conquered</a:t>
            </a:r>
            <a:endParaRPr lang="de-AT"/>
          </a:p>
          <a:p>
            <a:pPr>
              <a:lnSpc>
                <a:spcPct val="90000"/>
              </a:lnSpc>
            </a:pPr>
            <a:r>
              <a:rPr lang="de-AT" err="1"/>
              <a:t>You</a:t>
            </a:r>
            <a:r>
              <a:rPr lang="de-AT"/>
              <a:t> </a:t>
            </a:r>
            <a:r>
              <a:rPr lang="de-AT" err="1"/>
              <a:t>as</a:t>
            </a:r>
            <a:r>
              <a:rPr lang="de-AT"/>
              <a:t> </a:t>
            </a:r>
            <a:r>
              <a:rPr lang="de-AT" err="1"/>
              <a:t>the</a:t>
            </a:r>
            <a:r>
              <a:rPr lang="de-AT"/>
              <a:t> </a:t>
            </a:r>
            <a:r>
              <a:rPr lang="de-AT" err="1"/>
              <a:t>main</a:t>
            </a:r>
            <a:r>
              <a:rPr lang="de-AT"/>
              <a:t> </a:t>
            </a:r>
            <a:r>
              <a:rPr lang="de-AT" err="1"/>
              <a:t>character</a:t>
            </a:r>
            <a:r>
              <a:rPr lang="de-AT"/>
              <a:t> </a:t>
            </a:r>
            <a:r>
              <a:rPr lang="de-AT" err="1"/>
              <a:t>are</a:t>
            </a:r>
            <a:r>
              <a:rPr lang="de-AT"/>
              <a:t> </a:t>
            </a:r>
            <a:r>
              <a:rPr lang="de-AT" err="1"/>
              <a:t>going</a:t>
            </a:r>
            <a:r>
              <a:rPr lang="de-AT"/>
              <a:t> on an </a:t>
            </a:r>
            <a:r>
              <a:rPr lang="de-AT" err="1"/>
              <a:t>adventure</a:t>
            </a:r>
            <a:r>
              <a:rPr lang="de-AT"/>
              <a:t>:</a:t>
            </a:r>
          </a:p>
          <a:p>
            <a:pPr lvl="1">
              <a:lnSpc>
                <a:spcPct val="90000"/>
              </a:lnSpc>
            </a:pPr>
            <a:r>
              <a:rPr lang="de-AT" err="1"/>
              <a:t>You</a:t>
            </a:r>
            <a:r>
              <a:rPr lang="de-AT"/>
              <a:t> </a:t>
            </a:r>
            <a:r>
              <a:rPr lang="de-AT" err="1"/>
              <a:t>meet</a:t>
            </a:r>
            <a:r>
              <a:rPr lang="de-AT"/>
              <a:t> </a:t>
            </a:r>
            <a:r>
              <a:rPr lang="de-AT" err="1"/>
              <a:t>new</a:t>
            </a:r>
            <a:r>
              <a:rPr lang="de-AT"/>
              <a:t> </a:t>
            </a:r>
            <a:r>
              <a:rPr lang="de-AT" err="1"/>
              <a:t>people</a:t>
            </a:r>
            <a:r>
              <a:rPr lang="de-AT"/>
              <a:t> </a:t>
            </a:r>
            <a:r>
              <a:rPr lang="de-AT" err="1"/>
              <a:t>who</a:t>
            </a:r>
            <a:r>
              <a:rPr lang="de-AT"/>
              <a:t> </a:t>
            </a:r>
            <a:r>
              <a:rPr lang="de-AT" err="1"/>
              <a:t>fight</a:t>
            </a:r>
            <a:r>
              <a:rPr lang="de-AT"/>
              <a:t> </a:t>
            </a:r>
            <a:r>
              <a:rPr lang="de-AT" err="1"/>
              <a:t>alongside</a:t>
            </a:r>
            <a:r>
              <a:rPr lang="de-AT"/>
              <a:t> </a:t>
            </a:r>
            <a:r>
              <a:rPr lang="de-AT" err="1"/>
              <a:t>you</a:t>
            </a:r>
            <a:endParaRPr lang="de-AT"/>
          </a:p>
          <a:p>
            <a:pPr lvl="1">
              <a:lnSpc>
                <a:spcPct val="90000"/>
              </a:lnSpc>
            </a:pPr>
            <a:r>
              <a:rPr lang="de-AT" err="1"/>
              <a:t>Reconquer</a:t>
            </a:r>
            <a:r>
              <a:rPr lang="de-AT"/>
              <a:t> </a:t>
            </a:r>
            <a:r>
              <a:rPr lang="de-AT" err="1"/>
              <a:t>the</a:t>
            </a:r>
            <a:r>
              <a:rPr lang="de-AT"/>
              <a:t> </a:t>
            </a:r>
            <a:r>
              <a:rPr lang="de-AT" err="1"/>
              <a:t>kingdom</a:t>
            </a:r>
            <a:endParaRPr lang="de-AT"/>
          </a:p>
          <a:p>
            <a:pPr lvl="1">
              <a:lnSpc>
                <a:spcPct val="90000"/>
              </a:lnSpc>
            </a:pPr>
            <a:r>
              <a:rPr lang="de-AT" err="1"/>
              <a:t>Explore</a:t>
            </a:r>
            <a:r>
              <a:rPr lang="de-AT"/>
              <a:t> </a:t>
            </a:r>
            <a:r>
              <a:rPr lang="de-AT" err="1"/>
              <a:t>new</a:t>
            </a:r>
            <a:r>
              <a:rPr lang="de-AT"/>
              <a:t> </a:t>
            </a:r>
            <a:r>
              <a:rPr lang="de-AT" err="1"/>
              <a:t>places</a:t>
            </a:r>
            <a:r>
              <a:rPr lang="de-AT"/>
              <a:t> </a:t>
            </a:r>
            <a:r>
              <a:rPr lang="de-AT" err="1"/>
              <a:t>around</a:t>
            </a:r>
            <a:r>
              <a:rPr lang="de-AT"/>
              <a:t> </a:t>
            </a:r>
            <a:r>
              <a:rPr lang="de-AT" err="1"/>
              <a:t>the</a:t>
            </a:r>
            <a:r>
              <a:rPr lang="de-AT"/>
              <a:t> </a:t>
            </a:r>
            <a:r>
              <a:rPr lang="de-AT" err="1"/>
              <a:t>world</a:t>
            </a:r>
            <a:endParaRPr lang="de-AT"/>
          </a:p>
          <a:p>
            <a:pPr lvl="1">
              <a:lnSpc>
                <a:spcPct val="90000"/>
              </a:lnSpc>
            </a:pPr>
            <a:r>
              <a:rPr lang="de-AT" err="1"/>
              <a:t>Stop</a:t>
            </a:r>
            <a:r>
              <a:rPr lang="de-AT"/>
              <a:t> </a:t>
            </a:r>
            <a:r>
              <a:rPr lang="de-AT" err="1"/>
              <a:t>the</a:t>
            </a:r>
            <a:r>
              <a:rPr lang="de-AT"/>
              <a:t> </a:t>
            </a:r>
            <a:r>
              <a:rPr lang="de-AT" err="1"/>
              <a:t>Undead</a:t>
            </a:r>
            <a:r>
              <a:rPr lang="de-AT"/>
              <a:t> King </a:t>
            </a:r>
            <a:r>
              <a:rPr lang="de-AT" err="1"/>
              <a:t>by</a:t>
            </a:r>
            <a:r>
              <a:rPr lang="de-AT"/>
              <a:t> </a:t>
            </a:r>
            <a:r>
              <a:rPr lang="de-AT" err="1"/>
              <a:t>sealing</a:t>
            </a:r>
            <a:r>
              <a:rPr lang="de-AT"/>
              <a:t> </a:t>
            </a:r>
            <a:r>
              <a:rPr lang="de-AT" err="1"/>
              <a:t>him</a:t>
            </a:r>
            <a:endParaRPr lang="de-AT"/>
          </a:p>
          <a:p>
            <a:pPr>
              <a:lnSpc>
                <a:spcPct val="90000"/>
              </a:lnSpc>
            </a:pPr>
            <a:endParaRPr lang="de-AT"/>
          </a:p>
          <a:p>
            <a:pPr>
              <a:lnSpc>
                <a:spcPct val="90000"/>
              </a:lnSpc>
            </a:pPr>
            <a:endParaRPr lang="de-AT"/>
          </a:p>
          <a:p>
            <a:pPr>
              <a:lnSpc>
                <a:spcPct val="90000"/>
              </a:lnSpc>
            </a:pP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57597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1433C7-3A13-1E03-15F4-B249052D9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Map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4222C2-994F-426B-1A9E-F62640CFA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42710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414861-E77E-5343-3881-10A1B9AEA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Our</a:t>
            </a:r>
            <a:r>
              <a:rPr lang="de-AT" dirty="0"/>
              <a:t> Technologys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CC804A9-351F-0B58-E936-A02E362F8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339" y="2221562"/>
            <a:ext cx="2543175" cy="28575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9DB1531-9630-9B8E-D2C1-DA9E715CD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478" y="2221562"/>
            <a:ext cx="2781300" cy="28575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54EF2B19-B6D0-5CDA-1EB3-20D9F45F2A3A}"/>
              </a:ext>
            </a:extLst>
          </p:cNvPr>
          <p:cNvSpPr/>
          <p:nvPr/>
        </p:nvSpPr>
        <p:spPr>
          <a:xfrm flipV="1">
            <a:off x="4448443" y="3650308"/>
            <a:ext cx="27813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465B3DA-4864-1FCB-FE1C-F7DE280DDD08}"/>
              </a:ext>
            </a:extLst>
          </p:cNvPr>
          <p:cNvSpPr txBox="1"/>
          <p:nvPr/>
        </p:nvSpPr>
        <p:spPr>
          <a:xfrm>
            <a:off x="2280181" y="5379103"/>
            <a:ext cx="1676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/>
              <a:t>Backend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0D88408-4ABD-32ED-8894-E82F4C8D4818}"/>
              </a:ext>
            </a:extLst>
          </p:cNvPr>
          <p:cNvSpPr txBox="1"/>
          <p:nvPr/>
        </p:nvSpPr>
        <p:spPr>
          <a:xfrm>
            <a:off x="8134293" y="5379103"/>
            <a:ext cx="2127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/>
              <a:t>Game Engine</a:t>
            </a:r>
          </a:p>
        </p:txBody>
      </p:sp>
    </p:spTree>
    <p:extLst>
      <p:ext uri="{BB962C8B-B14F-4D97-AF65-F5344CB8AC3E}">
        <p14:creationId xmlns:p14="http://schemas.microsoft.com/office/powerpoint/2010/main" val="2337584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iefer">
  <a:themeElements>
    <a:clrScheme name="Schiefer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chiefer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iefer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Schiefer</Template>
  <TotalTime>0</TotalTime>
  <Words>226</Words>
  <Application>Microsoft Office PowerPoint</Application>
  <PresentationFormat>Breitbild</PresentationFormat>
  <Paragraphs>34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Calisto MT</vt:lpstr>
      <vt:lpstr>Wingdings 2</vt:lpstr>
      <vt:lpstr>Schiefer</vt:lpstr>
      <vt:lpstr>Kingdom of Souls </vt:lpstr>
      <vt:lpstr>Idea</vt:lpstr>
      <vt:lpstr>Principle of the game</vt:lpstr>
      <vt:lpstr>Battle</vt:lpstr>
      <vt:lpstr>Story</vt:lpstr>
      <vt:lpstr>Map</vt:lpstr>
      <vt:lpstr>Our Technologys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Kingdom of Souls </dc:title>
  <dc:creator>Dominik Wizany</dc:creator>
  <cp:lastModifiedBy>Shikito .</cp:lastModifiedBy>
  <cp:revision>8</cp:revision>
  <dcterms:created xsi:type="dcterms:W3CDTF">2022-06-23T16:41:06Z</dcterms:created>
  <dcterms:modified xsi:type="dcterms:W3CDTF">2022-06-23T18:03:16Z</dcterms:modified>
</cp:coreProperties>
</file>