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1D891A-4677-4AF5-B58C-186CE1D17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2"/>
            <a:ext cx="9596747" cy="31688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ENCAPSULATION</a:t>
            </a:r>
            <a:b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  <a:t>(KAPSÜLLEME)</a:t>
            </a:r>
          </a:p>
        </p:txBody>
      </p:sp>
    </p:spTree>
    <p:extLst>
      <p:ext uri="{BB962C8B-B14F-4D97-AF65-F5344CB8AC3E}">
        <p14:creationId xmlns:p14="http://schemas.microsoft.com/office/powerpoint/2010/main" val="694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B2A3E6-00E8-4EBE-9B39-C492490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Encapsulation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Nedir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2036BE-811E-48CA-A311-80C19A5C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Bilindiği gibi C# nesneye dayalı bir programlama dilidir.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Kapsülleme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tr-TR" b="1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Encapsulation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kavramı bir nesnenin bazı özellik ve işlevlerini başka sınıflardan ve nesnelerden saklamaktır. </a:t>
            </a:r>
            <a:r>
              <a:rPr lang="tr-TR" b="1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</a:t>
            </a:r>
            <a:r>
              <a:rPr lang="tr-TR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erişim belirteci sayesinde bu şekilde tanımlanan bir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field’i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başka sınıflardan gizlemiş oluruz. Ayrıca bu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field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başka sınıflarda kullanılamaz.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655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B2A3E6-00E8-4EBE-9B39-C492490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Encapsulation 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  <a:t>Yararı Nedir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2036BE-811E-48CA-A311-80C19A5C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Kapsülleme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tr-TR" b="1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Encapsulation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sayesinde nesneler bilinçsiz kullanımdan korunmuş olur. Fakat bazı durumlarda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field’lara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erişmemiz ve özelliklerini kullanmamız gerekebilir. Bu durumda bir </a:t>
            </a:r>
            <a:r>
              <a:rPr lang="tr-TR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field’in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değerini geri döndürmeye (</a:t>
            </a:r>
            <a:r>
              <a:rPr lang="tr-TR" b="1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ve değerini ayarlamaya (</a:t>
            </a:r>
            <a:r>
              <a:rPr lang="tr-TR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olanak sağlar.</a:t>
            </a:r>
          </a:p>
          <a:p>
            <a:pPr fontAlgn="base"/>
            <a:endParaRPr lang="tr-TR" dirty="0">
              <a:solidFill>
                <a:srgbClr val="44444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838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B2A3E6-00E8-4EBE-9B39-C492490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  <a:t>Gündelik Hayattan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Encapsulation 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  <a:t>Örnekleri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2036BE-811E-48CA-A311-80C19A5C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tr-TR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Zil Çalma: 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Kapı zilinden örnek verelim. Kullanıcı olarak sadece zilin düğmesine basabiliyoruz, arka planda dönen işlemleri göremiyoruz ve müdahale edemiyoruz.</a:t>
            </a:r>
          </a:p>
          <a:p>
            <a:pPr fontAlgn="base">
              <a:lnSpc>
                <a:spcPct val="150000"/>
              </a:lnSpc>
            </a:pPr>
            <a:r>
              <a:rPr lang="tr-TR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Solunum: </a:t>
            </a:r>
            <a:r>
              <a:rPr lang="tr-TR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 insanı örnek verelim. Vücudumuzun yaptığı işler sarmalanmıştır ve biz buna müdahale edemeyiz. Örneğin, biz sadece solumakla ilgileniriz; ciğeri şişirmek, kana oksijen karıştırmak, kirli kanı temizlemek gibi işlemler içeride yapılıyor olsa da, bizim için durum sadece solumaktan ibarettir. Diğer işlemler sarmalanmıştır.</a:t>
            </a:r>
          </a:p>
          <a:p>
            <a:pPr fontAlgn="base"/>
            <a:endParaRPr lang="tr-TR" dirty="0">
              <a:solidFill>
                <a:srgbClr val="44444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044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D1D12D-73E9-4764-9CD6-96C5FE98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3752026"/>
          </a:xfrm>
        </p:spPr>
        <p:txBody>
          <a:bodyPr/>
          <a:lstStyle/>
          <a:p>
            <a:pPr algn="ctr"/>
            <a:br>
              <a:rPr lang="tr-TR" sz="4400" dirty="0"/>
            </a:br>
            <a:br>
              <a:rPr lang="tr-TR" sz="4400" dirty="0"/>
            </a:br>
            <a:r>
              <a:rPr lang="tr-TR" sz="4400" dirty="0"/>
              <a:t>- Microsoft Visual </a:t>
            </a:r>
            <a:r>
              <a:rPr lang="tr-TR" sz="4400" dirty="0" err="1"/>
              <a:t>Studio</a:t>
            </a:r>
            <a:r>
              <a:rPr lang="tr-TR" sz="4400" dirty="0"/>
              <a:t> üzerinden örnekleri inceleyelim.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748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246</TotalTime>
  <Words>156</Words>
  <Application>Microsoft Office PowerPoint</Application>
  <PresentationFormat>Geniş ekran</PresentationFormat>
  <Paragraphs>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Verdana</vt:lpstr>
      <vt:lpstr>Galeri</vt:lpstr>
      <vt:lpstr>ENCAPSULATION (KAPSÜLLEME)</vt:lpstr>
      <vt:lpstr>Encapsulation Nedir?</vt:lpstr>
      <vt:lpstr>Encapsulation Yararı Nedir?</vt:lpstr>
      <vt:lpstr>Gündelik Hayattan Encapsulation Örnekleri</vt:lpstr>
      <vt:lpstr>  - Microsoft Visual Studio üzerinden örnekleri inceleyelim.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Alaattin Alper Kürk</dc:creator>
  <cp:lastModifiedBy>Alaattin Alper Kürk</cp:lastModifiedBy>
  <cp:revision>7</cp:revision>
  <dcterms:created xsi:type="dcterms:W3CDTF">2019-02-17T15:54:12Z</dcterms:created>
  <dcterms:modified xsi:type="dcterms:W3CDTF">2019-02-17T20:01:04Z</dcterms:modified>
</cp:coreProperties>
</file>