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2.jpeg" ContentType="image/jpeg"/>
  <Override PartName="/ppt/media/image14.png" ContentType="image/png"/>
  <Override PartName="/ppt/media/image5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" Target="slides/slide1.xml"/><Relationship Id="rId35" Type="http://schemas.openxmlformats.org/officeDocument/2006/relationships/slide" Target="slides/slide2.xml"/><Relationship Id="rId36" Type="http://schemas.openxmlformats.org/officeDocument/2006/relationships/slide" Target="slides/slide3.xml"/><Relationship Id="rId37" Type="http://schemas.openxmlformats.org/officeDocument/2006/relationships/slide" Target="slides/slide4.xml"/><Relationship Id="rId38" Type="http://schemas.openxmlformats.org/officeDocument/2006/relationships/slide" Target="slides/slide5.xml"/><Relationship Id="rId39" Type="http://schemas.openxmlformats.org/officeDocument/2006/relationships/slide" Target="slides/slide6.xml"/><Relationship Id="rId40" Type="http://schemas.openxmlformats.org/officeDocument/2006/relationships/slide" Target="slides/slide7.xml"/><Relationship Id="rId41" Type="http://schemas.openxmlformats.org/officeDocument/2006/relationships/slide" Target="slides/slide8.xml"/><Relationship Id="rId42" Type="http://schemas.openxmlformats.org/officeDocument/2006/relationships/slide" Target="slides/slide9.xml"/><Relationship Id="rId43" Type="http://schemas.openxmlformats.org/officeDocument/2006/relationships/slide" Target="slides/slide10.xml"/><Relationship Id="rId44" Type="http://schemas.openxmlformats.org/officeDocument/2006/relationships/slide" Target="slides/slide11.xml"/><Relationship Id="rId45" Type="http://schemas.openxmlformats.org/officeDocument/2006/relationships/slide" Target="slides/slide12.xml"/><Relationship Id="rId46" Type="http://schemas.openxmlformats.org/officeDocument/2006/relationships/slide" Target="slides/slide13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5B186-9299-4C34-91CA-AAC6F4B9E5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C96FF7C-EE23-4C00-B241-2C403CFA63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C1E2A32-939F-4C73-A89B-CBC2B99379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23CDB4E-B76B-42E5-A521-A329D06B64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D3A11A-A15F-4466-AED1-68A78D617E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E2980A-C211-4B77-AFDA-03E5A9B057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08C001-AF14-46B1-8CEE-F42F400FE4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ED65EA8-BE76-4BF8-89FE-6EA85C8397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A4B8D52-3AD0-4844-BE55-59E12E56EA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A75C849-E9B4-49C9-AA37-8DFBD8D43A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A0B0C60-5DC5-4B72-BA63-F386BF17EB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3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4EAD63-170A-4AF1-A742-6FEBCD0D4559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472F02-C860-4C78-962F-8107EAFAC9A3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86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E497D8-B691-4A4C-BDDD-21C2299D111B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5542AA-8E68-4210-8847-28AB61A048A1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92;g3508e9b6759_0_200"/>
          <p:cNvSpPr/>
          <p:nvPr/>
        </p:nvSpPr>
        <p:spPr>
          <a:xfrm>
            <a:off x="24840" y="2010600"/>
            <a:ext cx="360" cy="360"/>
          </a:xfrm>
          <a:custGeom>
            <a:avLst/>
            <a:gdLst>
              <a:gd name="textAreaLeft" fmla="*/ 0 w 360"/>
              <a:gd name="textAreaRight" fmla="*/ 72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Google Shape;93;g3508e9b6759_0_200"/>
          <p:cNvSpPr/>
          <p:nvPr/>
        </p:nvSpPr>
        <p:spPr>
          <a:xfrm>
            <a:off x="24840" y="3225600"/>
            <a:ext cx="360" cy="360"/>
          </a:xfrm>
          <a:custGeom>
            <a:avLst/>
            <a:gdLst>
              <a:gd name="textAreaLeft" fmla="*/ 0 w 360"/>
              <a:gd name="textAreaRight" fmla="*/ 72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Google Shape;94;g3508e9b6759_0_200"/>
          <p:cNvSpPr/>
          <p:nvPr/>
        </p:nvSpPr>
        <p:spPr>
          <a:xfrm flipH="1">
            <a:off x="1525320" y="12240"/>
            <a:ext cx="360" cy="360"/>
          </a:xfrm>
          <a:custGeom>
            <a:avLst/>
            <a:gdLst>
              <a:gd name="textAreaLeft" fmla="*/ -360 w 360"/>
              <a:gd name="textAreaRight" fmla="*/ 36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Google Shape;95;g3508e9b6759_0_200"/>
          <p:cNvSpPr/>
          <p:nvPr/>
        </p:nvSpPr>
        <p:spPr>
          <a:xfrm flipH="1">
            <a:off x="1525320" y="12240"/>
            <a:ext cx="360" cy="360"/>
          </a:xfrm>
          <a:custGeom>
            <a:avLst/>
            <a:gdLst>
              <a:gd name="textAreaLeft" fmla="*/ -360 w 360"/>
              <a:gd name="textAreaRight" fmla="*/ 36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1960" y="2981880"/>
            <a:ext cx="4768920" cy="893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98;g3508e9b6759_0_200"/>
          <p:cNvSpPr/>
          <p:nvPr/>
        </p:nvSpPr>
        <p:spPr>
          <a:xfrm>
            <a:off x="5465880" y="-137520"/>
            <a:ext cx="7993800" cy="8265600"/>
          </a:xfrm>
          <a:custGeom>
            <a:avLst/>
            <a:gdLst>
              <a:gd name="textAreaLeft" fmla="*/ 0 w 7993800"/>
              <a:gd name="textAreaRight" fmla="*/ 7994160 w 7993800"/>
              <a:gd name="textAreaTop" fmla="*/ 0 h 8265600"/>
              <a:gd name="textAreaBottom" fmla="*/ 8265960 h 826560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64;g3508e9b6759_0_272"/>
          <p:cNvSpPr/>
          <p:nvPr/>
        </p:nvSpPr>
        <p:spPr>
          <a:xfrm rot="466800">
            <a:off x="5909040" y="-1312560"/>
            <a:ext cx="7994160" cy="8609760"/>
          </a:xfrm>
          <a:custGeom>
            <a:avLst/>
            <a:gdLst>
              <a:gd name="textAreaLeft" fmla="*/ 0 w 7994160"/>
              <a:gd name="textAreaRight" fmla="*/ 7994520 w 7994160"/>
              <a:gd name="textAreaTop" fmla="*/ 0 h 8609760"/>
              <a:gd name="textAreaBottom" fmla="*/ 8610120 h 860976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856080" y="1627200"/>
            <a:ext cx="7077240" cy="1967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6297480" y="1683720"/>
            <a:ext cx="5077080" cy="1195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52920" y="247104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93200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title"/>
          </p:nvPr>
        </p:nvSpPr>
        <p:spPr>
          <a:xfrm>
            <a:off x="455328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93200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7442640" y="247104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title"/>
          </p:nvPr>
        </p:nvSpPr>
        <p:spPr>
          <a:xfrm>
            <a:off x="782172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title"/>
          </p:nvPr>
        </p:nvSpPr>
        <p:spPr>
          <a:xfrm>
            <a:off x="744264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10;g3508e9b6759_0_208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title"/>
          </p:nvPr>
        </p:nvSpPr>
        <p:spPr>
          <a:xfrm>
            <a:off x="782172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9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0"/>
          <p:cNvSpPr>
            <a:spLocks noGrp="1"/>
          </p:cNvSpPr>
          <p:nvPr>
            <p:ph type="title"/>
          </p:nvPr>
        </p:nvSpPr>
        <p:spPr>
          <a:xfrm>
            <a:off x="1634760" y="2471040"/>
            <a:ext cx="319032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1"/>
          <p:cNvSpPr>
            <a:spLocks noGrp="1"/>
          </p:cNvSpPr>
          <p:nvPr>
            <p:ph type="title"/>
          </p:nvPr>
        </p:nvSpPr>
        <p:spPr>
          <a:xfrm>
            <a:off x="206100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2"/>
          <p:cNvSpPr>
            <a:spLocks noGrp="1"/>
          </p:cNvSpPr>
          <p:nvPr>
            <p:ph type="title"/>
          </p:nvPr>
        </p:nvSpPr>
        <p:spPr>
          <a:xfrm>
            <a:off x="168192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3"/>
          <p:cNvSpPr>
            <a:spLocks noGrp="1"/>
          </p:cNvSpPr>
          <p:nvPr>
            <p:ph type="title"/>
          </p:nvPr>
        </p:nvSpPr>
        <p:spPr>
          <a:xfrm>
            <a:off x="206100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20;g3508e9b6759_0_208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21;g3508e9b6759_0_208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23;g3508e9b6759_0_231"/>
          <p:cNvSpPr/>
          <p:nvPr/>
        </p:nvSpPr>
        <p:spPr>
          <a:xfrm rot="16200000">
            <a:off x="-134280" y="-302040"/>
            <a:ext cx="7993800" cy="8265600"/>
          </a:xfrm>
          <a:custGeom>
            <a:avLst/>
            <a:gdLst>
              <a:gd name="textAreaLeft" fmla="*/ 0 w 7993800"/>
              <a:gd name="textAreaRight" fmla="*/ 7994160 w 7993800"/>
              <a:gd name="textAreaTop" fmla="*/ 0 h 8265600"/>
              <a:gd name="textAreaBottom" fmla="*/ 8265960 h 826560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08440" y="501840"/>
            <a:ext cx="5155920" cy="2738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27;g3508e9b6759_0_235"/>
          <p:cNvSpPr/>
          <p:nvPr/>
        </p:nvSpPr>
        <p:spPr>
          <a:xfrm>
            <a:off x="4475520" y="-315000"/>
            <a:ext cx="7993800" cy="8265600"/>
          </a:xfrm>
          <a:custGeom>
            <a:avLst/>
            <a:gdLst>
              <a:gd name="textAreaLeft" fmla="*/ 0 w 7993800"/>
              <a:gd name="textAreaRight" fmla="*/ 7994160 w 7993800"/>
              <a:gd name="textAreaTop" fmla="*/ 0 h 8265600"/>
              <a:gd name="textAreaBottom" fmla="*/ 8265960 h 826560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132080" y="3216600"/>
            <a:ext cx="4123080" cy="720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4800" y="3646440"/>
            <a:ext cx="3413520" cy="42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33;g3508e9b6759_0_239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35;g3508e9b6759_0_239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36;g3508e9b6759_0_239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title"/>
          </p:nvPr>
        </p:nvSpPr>
        <p:spPr>
          <a:xfrm>
            <a:off x="7697880" y="3646440"/>
            <a:ext cx="3413520" cy="42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title"/>
          </p:nvPr>
        </p:nvSpPr>
        <p:spPr>
          <a:xfrm>
            <a:off x="4389120" y="2443320"/>
            <a:ext cx="3413520" cy="42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42;g3508e9b6759_0_250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44;g3508e9b6759_0_250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45;g3508e9b6759_0_250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27DC98-A741-4AE4-8649-17A756584D72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47;g3508e9b6759_0_255"/>
          <p:cNvSpPr/>
          <p:nvPr/>
        </p:nvSpPr>
        <p:spPr>
          <a:xfrm>
            <a:off x="3490920" y="-424440"/>
            <a:ext cx="9082080" cy="9782640"/>
          </a:xfrm>
          <a:custGeom>
            <a:avLst/>
            <a:gdLst>
              <a:gd name="textAreaLeft" fmla="*/ 0 w 9082080"/>
              <a:gd name="textAreaRight" fmla="*/ 9082440 w 9082080"/>
              <a:gd name="textAreaTop" fmla="*/ 0 h 9782640"/>
              <a:gd name="textAreaBottom" fmla="*/ 9783000 h 978264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48;g3508e9b6759_0_255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50;g3508e9b6759_0_255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51;g3508e9b6759_0_255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53;g3508e9b6759_0_261"/>
          <p:cNvSpPr/>
          <p:nvPr/>
        </p:nvSpPr>
        <p:spPr>
          <a:xfrm rot="5400000">
            <a:off x="5203080" y="347400"/>
            <a:ext cx="7470000" cy="8046720"/>
          </a:xfrm>
          <a:custGeom>
            <a:avLst/>
            <a:gdLst>
              <a:gd name="textAreaLeft" fmla="*/ 0 w 7470000"/>
              <a:gd name="textAreaRight" fmla="*/ 7470360 w 7470000"/>
              <a:gd name="textAreaTop" fmla="*/ 0 h 8046720"/>
              <a:gd name="textAreaBottom" fmla="*/ 8047080 h 804672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54;g3508e9b6759_0_261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56;g3508e9b6759_0_261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57;g3508e9b6759_0_261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59;g3508e9b6759_0_267"/>
          <p:cNvSpPr/>
          <p:nvPr/>
        </p:nvSpPr>
        <p:spPr>
          <a:xfrm rot="16200000">
            <a:off x="168840" y="-500400"/>
            <a:ext cx="9082080" cy="9782640"/>
          </a:xfrm>
          <a:custGeom>
            <a:avLst/>
            <a:gdLst>
              <a:gd name="textAreaLeft" fmla="*/ 0 w 9082080"/>
              <a:gd name="textAreaRight" fmla="*/ 9082440 w 9082080"/>
              <a:gd name="textAreaTop" fmla="*/ 0 h 9782640"/>
              <a:gd name="textAreaBottom" fmla="*/ 9783000 h 978264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36120" y="2077200"/>
            <a:ext cx="5612040" cy="1135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6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62;g3508e9b6759_0_267"/>
          <p:cNvSpPr/>
          <p:nvPr/>
        </p:nvSpPr>
        <p:spPr>
          <a:xfrm>
            <a:off x="1684800" y="4911120"/>
            <a:ext cx="4530600" cy="23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CREDITS: This presentation template was created by </a:t>
            </a:r>
            <a:r>
              <a:rPr b="1" lang="en-US" sz="1200" spc="-1" strike="noStrike" u="sng">
                <a:solidFill>
                  <a:srgbClr val="434343"/>
                </a:solidFill>
                <a:uFillTx/>
                <a:latin typeface="EB Garamond"/>
                <a:ea typeface="EB Garamond"/>
                <a:hlinkClick r:id="rId2"/>
              </a:rPr>
              <a:t>Slidesgo</a:t>
            </a: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, including icons by </a:t>
            </a:r>
            <a:r>
              <a:rPr b="1" lang="en-US" sz="1200" spc="-1" strike="noStrike" u="sng">
                <a:solidFill>
                  <a:srgbClr val="434343"/>
                </a:solidFill>
                <a:uFillTx/>
                <a:latin typeface="EB Garamond"/>
                <a:ea typeface="EB Garamond"/>
                <a:hlinkClick r:id="rId3"/>
              </a:rPr>
              <a:t>Flaticon</a:t>
            </a: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, and infographics &amp; images by </a:t>
            </a:r>
            <a:r>
              <a:rPr b="1" lang="en-US" sz="1200" spc="-1" strike="noStrike" u="sng">
                <a:solidFill>
                  <a:srgbClr val="434343"/>
                </a:solidFill>
                <a:uFillTx/>
                <a:latin typeface="EB Garamond"/>
                <a:ea typeface="EB Garamond"/>
                <a:hlinkClick r:id="rId4"/>
              </a:rPr>
              <a:t>Freepik</a:t>
            </a: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Please keep this slide for attribution.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72;g354a4824460_0_312"/>
          <p:cNvSpPr/>
          <p:nvPr/>
        </p:nvSpPr>
        <p:spPr>
          <a:xfrm>
            <a:off x="24840" y="2010600"/>
            <a:ext cx="360" cy="360"/>
          </a:xfrm>
          <a:custGeom>
            <a:avLst/>
            <a:gdLst>
              <a:gd name="textAreaLeft" fmla="*/ 0 w 360"/>
              <a:gd name="textAreaRight" fmla="*/ 72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Google Shape;173;g354a4824460_0_312"/>
          <p:cNvSpPr/>
          <p:nvPr/>
        </p:nvSpPr>
        <p:spPr>
          <a:xfrm>
            <a:off x="24840" y="3225600"/>
            <a:ext cx="360" cy="360"/>
          </a:xfrm>
          <a:custGeom>
            <a:avLst/>
            <a:gdLst>
              <a:gd name="textAreaLeft" fmla="*/ 0 w 360"/>
              <a:gd name="textAreaRight" fmla="*/ 72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74;g354a4824460_0_312"/>
          <p:cNvSpPr/>
          <p:nvPr/>
        </p:nvSpPr>
        <p:spPr>
          <a:xfrm flipH="1">
            <a:off x="1525320" y="12240"/>
            <a:ext cx="360" cy="360"/>
          </a:xfrm>
          <a:custGeom>
            <a:avLst/>
            <a:gdLst>
              <a:gd name="textAreaLeft" fmla="*/ -360 w 360"/>
              <a:gd name="textAreaRight" fmla="*/ 36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Google Shape;175;g354a4824460_0_312"/>
          <p:cNvSpPr/>
          <p:nvPr/>
        </p:nvSpPr>
        <p:spPr>
          <a:xfrm flipH="1">
            <a:off x="1525320" y="12240"/>
            <a:ext cx="360" cy="360"/>
          </a:xfrm>
          <a:custGeom>
            <a:avLst/>
            <a:gdLst>
              <a:gd name="textAreaLeft" fmla="*/ -360 w 360"/>
              <a:gd name="textAreaRight" fmla="*/ 360 w 3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360" bIns="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1960" y="2981880"/>
            <a:ext cx="4768920" cy="893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78;g354a4824460_0_312"/>
          <p:cNvSpPr/>
          <p:nvPr/>
        </p:nvSpPr>
        <p:spPr>
          <a:xfrm>
            <a:off x="5465880" y="-137520"/>
            <a:ext cx="7993800" cy="8265600"/>
          </a:xfrm>
          <a:custGeom>
            <a:avLst/>
            <a:gdLst>
              <a:gd name="textAreaLeft" fmla="*/ 0 w 7993800"/>
              <a:gd name="textAreaRight" fmla="*/ 7994160 w 7993800"/>
              <a:gd name="textAreaTop" fmla="*/ 0 h 8265600"/>
              <a:gd name="textAreaBottom" fmla="*/ 8265960 h 826560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44;g354a4824460_0_384"/>
          <p:cNvSpPr/>
          <p:nvPr/>
        </p:nvSpPr>
        <p:spPr>
          <a:xfrm rot="466800">
            <a:off x="5909040" y="-1312560"/>
            <a:ext cx="7994160" cy="8609760"/>
          </a:xfrm>
          <a:custGeom>
            <a:avLst/>
            <a:gdLst>
              <a:gd name="textAreaLeft" fmla="*/ 0 w 7994160"/>
              <a:gd name="textAreaRight" fmla="*/ 7994520 w 7994160"/>
              <a:gd name="textAreaTop" fmla="*/ 0 h 8609760"/>
              <a:gd name="textAreaBottom" fmla="*/ 8610120 h 860976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body"/>
          </p:nvPr>
        </p:nvSpPr>
        <p:spPr>
          <a:xfrm>
            <a:off x="856080" y="1627200"/>
            <a:ext cx="7077240" cy="1967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title"/>
          </p:nvPr>
        </p:nvSpPr>
        <p:spPr>
          <a:xfrm>
            <a:off x="6297480" y="1683720"/>
            <a:ext cx="5077080" cy="1195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indent="0">
              <a:buNone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52920" y="247104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title"/>
          </p:nvPr>
        </p:nvSpPr>
        <p:spPr>
          <a:xfrm>
            <a:off x="493200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title"/>
          </p:nvPr>
        </p:nvSpPr>
        <p:spPr>
          <a:xfrm>
            <a:off x="455328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493200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title"/>
          </p:nvPr>
        </p:nvSpPr>
        <p:spPr>
          <a:xfrm>
            <a:off x="7442640" y="247104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title"/>
          </p:nvPr>
        </p:nvSpPr>
        <p:spPr>
          <a:xfrm>
            <a:off x="782172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title"/>
          </p:nvPr>
        </p:nvSpPr>
        <p:spPr>
          <a:xfrm>
            <a:off x="744264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Google Shape;190;g354a4824460_0_320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title"/>
          </p:nvPr>
        </p:nvSpPr>
        <p:spPr>
          <a:xfrm>
            <a:off x="782172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9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10"/>
          <p:cNvSpPr>
            <a:spLocks noGrp="1"/>
          </p:cNvSpPr>
          <p:nvPr>
            <p:ph type="title"/>
          </p:nvPr>
        </p:nvSpPr>
        <p:spPr>
          <a:xfrm>
            <a:off x="1634760" y="2471040"/>
            <a:ext cx="319032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1"/>
          <p:cNvSpPr>
            <a:spLocks noGrp="1"/>
          </p:cNvSpPr>
          <p:nvPr>
            <p:ph type="title"/>
          </p:nvPr>
        </p:nvSpPr>
        <p:spPr>
          <a:xfrm>
            <a:off x="206100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12"/>
          <p:cNvSpPr>
            <a:spLocks noGrp="1"/>
          </p:cNvSpPr>
          <p:nvPr>
            <p:ph type="title"/>
          </p:nvPr>
        </p:nvSpPr>
        <p:spPr>
          <a:xfrm>
            <a:off x="168192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13"/>
          <p:cNvSpPr>
            <a:spLocks noGrp="1"/>
          </p:cNvSpPr>
          <p:nvPr>
            <p:ph type="title"/>
          </p:nvPr>
        </p:nvSpPr>
        <p:spPr>
          <a:xfrm>
            <a:off x="206100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xx%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Google Shape;200;g354a4824460_0_320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Google Shape;201;g354a4824460_0_320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203;g354a4824460_0_343"/>
          <p:cNvSpPr/>
          <p:nvPr/>
        </p:nvSpPr>
        <p:spPr>
          <a:xfrm rot="16200000">
            <a:off x="-134280" y="-302040"/>
            <a:ext cx="7993800" cy="8265600"/>
          </a:xfrm>
          <a:custGeom>
            <a:avLst/>
            <a:gdLst>
              <a:gd name="textAreaLeft" fmla="*/ 0 w 7993800"/>
              <a:gd name="textAreaRight" fmla="*/ 7994160 w 7993800"/>
              <a:gd name="textAreaTop" fmla="*/ 0 h 8265600"/>
              <a:gd name="textAreaBottom" fmla="*/ 8265960 h 826560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08440" y="501840"/>
            <a:ext cx="5155920" cy="2738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3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207;g354a4824460_0_347"/>
          <p:cNvSpPr/>
          <p:nvPr/>
        </p:nvSpPr>
        <p:spPr>
          <a:xfrm>
            <a:off x="4475520" y="-315000"/>
            <a:ext cx="7993800" cy="8265600"/>
          </a:xfrm>
          <a:custGeom>
            <a:avLst/>
            <a:gdLst>
              <a:gd name="textAreaLeft" fmla="*/ 0 w 7993800"/>
              <a:gd name="textAreaRight" fmla="*/ 7994160 w 7993800"/>
              <a:gd name="textAreaTop" fmla="*/ 0 h 8265600"/>
              <a:gd name="textAreaBottom" fmla="*/ 8265960 h 826560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3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132080" y="3216600"/>
            <a:ext cx="4123080" cy="720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44800" y="3646440"/>
            <a:ext cx="3413520" cy="42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213;g354a4824460_0_351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215;g354a4824460_0_351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216;g354a4824460_0_351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title"/>
          </p:nvPr>
        </p:nvSpPr>
        <p:spPr>
          <a:xfrm>
            <a:off x="7697880" y="3646440"/>
            <a:ext cx="3413520" cy="42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title"/>
          </p:nvPr>
        </p:nvSpPr>
        <p:spPr>
          <a:xfrm>
            <a:off x="4389120" y="2443320"/>
            <a:ext cx="3413520" cy="425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222;g354a4824460_0_362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24;g354a4824460_0_362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225;g354a4824460_0_362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23774C-EFBF-494B-B837-403550FFF299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27;g354a4824460_0_367"/>
          <p:cNvSpPr/>
          <p:nvPr/>
        </p:nvSpPr>
        <p:spPr>
          <a:xfrm>
            <a:off x="3490920" y="-424440"/>
            <a:ext cx="9082080" cy="9782640"/>
          </a:xfrm>
          <a:custGeom>
            <a:avLst/>
            <a:gdLst>
              <a:gd name="textAreaLeft" fmla="*/ 0 w 9082080"/>
              <a:gd name="textAreaRight" fmla="*/ 9082440 w 9082080"/>
              <a:gd name="textAreaTop" fmla="*/ 0 h 9782640"/>
              <a:gd name="textAreaBottom" fmla="*/ 9783000 h 978264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228;g354a4824460_0_367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230;g354a4824460_0_367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Google Shape;231;g354a4824460_0_367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33;g354a4824460_0_373"/>
          <p:cNvSpPr/>
          <p:nvPr/>
        </p:nvSpPr>
        <p:spPr>
          <a:xfrm rot="5400000">
            <a:off x="5203080" y="347400"/>
            <a:ext cx="7470000" cy="8046720"/>
          </a:xfrm>
          <a:custGeom>
            <a:avLst/>
            <a:gdLst>
              <a:gd name="textAreaLeft" fmla="*/ 0 w 7470000"/>
              <a:gd name="textAreaRight" fmla="*/ 7470360 w 7470000"/>
              <a:gd name="textAreaTop" fmla="*/ 0 h 8046720"/>
              <a:gd name="textAreaBottom" fmla="*/ 8047080 h 804672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1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Google Shape;234;g354a4824460_0_373"/>
          <p:cNvSpPr/>
          <p:nvPr/>
        </p:nvSpPr>
        <p:spPr>
          <a:xfrm>
            <a:off x="990720" y="947160"/>
            <a:ext cx="11581920" cy="372600"/>
          </a:xfrm>
          <a:prstGeom prst="rect">
            <a:avLst/>
          </a:pr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236;g354a4824460_0_373"/>
          <p:cNvSpPr/>
          <p:nvPr/>
        </p:nvSpPr>
        <p:spPr>
          <a:xfrm>
            <a:off x="558720" y="976680"/>
            <a:ext cx="313920" cy="31392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37;g354a4824460_0_373"/>
          <p:cNvSpPr/>
          <p:nvPr/>
        </p:nvSpPr>
        <p:spPr>
          <a:xfrm>
            <a:off x="127080" y="976680"/>
            <a:ext cx="313920" cy="31392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11240" bIns="111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239;g354a4824460_0_379"/>
          <p:cNvSpPr/>
          <p:nvPr/>
        </p:nvSpPr>
        <p:spPr>
          <a:xfrm rot="16200000">
            <a:off x="168840" y="-500400"/>
            <a:ext cx="9082080" cy="9782640"/>
          </a:xfrm>
          <a:custGeom>
            <a:avLst/>
            <a:gdLst>
              <a:gd name="textAreaLeft" fmla="*/ 0 w 9082080"/>
              <a:gd name="textAreaRight" fmla="*/ 9082440 w 9082080"/>
              <a:gd name="textAreaTop" fmla="*/ 0 h 9782640"/>
              <a:gd name="textAreaBottom" fmla="*/ 9783000 h 978264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36120" y="2077200"/>
            <a:ext cx="5612040" cy="11350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buNone/>
            </a:pPr>
            <a:r>
              <a:rPr b="0" lang="en-US" sz="6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42;g354a4824460_0_379"/>
          <p:cNvSpPr/>
          <p:nvPr/>
        </p:nvSpPr>
        <p:spPr>
          <a:xfrm>
            <a:off x="1684800" y="4911120"/>
            <a:ext cx="4530600" cy="23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CREDITS: This presentation template was created by </a:t>
            </a:r>
            <a:r>
              <a:rPr b="1" lang="en-US" sz="1200" spc="-1" strike="noStrike" u="sng">
                <a:solidFill>
                  <a:srgbClr val="434343"/>
                </a:solidFill>
                <a:uFillTx/>
                <a:latin typeface="EB Garamond"/>
                <a:ea typeface="EB Garamond"/>
                <a:hlinkClick r:id="rId2"/>
              </a:rPr>
              <a:t>Slidesgo</a:t>
            </a: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, including icons by </a:t>
            </a:r>
            <a:r>
              <a:rPr b="1" lang="en-US" sz="1200" spc="-1" strike="noStrike" u="sng">
                <a:solidFill>
                  <a:srgbClr val="434343"/>
                </a:solidFill>
                <a:uFillTx/>
                <a:latin typeface="EB Garamond"/>
                <a:ea typeface="EB Garamond"/>
                <a:hlinkClick r:id="rId3"/>
              </a:rPr>
              <a:t>Flaticon</a:t>
            </a: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, and infographics &amp; images by </a:t>
            </a:r>
            <a:r>
              <a:rPr b="1" lang="en-US" sz="1200" spc="-1" strike="noStrike" u="sng">
                <a:solidFill>
                  <a:srgbClr val="434343"/>
                </a:solidFill>
                <a:uFillTx/>
                <a:latin typeface="EB Garamond"/>
                <a:ea typeface="EB Garamond"/>
                <a:hlinkClick r:id="rId4"/>
              </a:rPr>
              <a:t>Freepik</a:t>
            </a:r>
            <a:r>
              <a:rPr b="0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434343"/>
                </a:solidFill>
                <a:latin typeface="EB Garamond"/>
                <a:ea typeface="EB Garamond"/>
              </a:rPr>
              <a:t>Please keep this slide for attribution.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5;g354a4824460_0_111"/>
          <p:cNvSpPr/>
          <p:nvPr/>
        </p:nvSpPr>
        <p:spPr>
          <a:xfrm rot="16200000">
            <a:off x="-134280" y="-302040"/>
            <a:ext cx="7993800" cy="8265600"/>
          </a:xfrm>
          <a:custGeom>
            <a:avLst/>
            <a:gdLst>
              <a:gd name="textAreaLeft" fmla="*/ 0 w 7993800"/>
              <a:gd name="textAreaRight" fmla="*/ 7994160 w 7993800"/>
              <a:gd name="textAreaTop" fmla="*/ 0 h 8265600"/>
              <a:gd name="textAreaBottom" fmla="*/ 8265960 h 8265600"/>
            </a:gdLst>
            <a:ahLst/>
            <a:rect l="textAreaLeft" t="textAreaTop" r="textAreaRight" b="textAreaBottom"/>
            <a:pathLst>
              <a:path w="201481" h="208325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08440" y="501840"/>
            <a:ext cx="5155920" cy="273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F1A606-B935-473E-8FB0-B679AE8B9981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489A7E-3480-4F28-8E06-D9B5457C932D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37485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F4EE59-A4BA-41E5-8704-8AAAEADF657E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033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DCB9A6-7497-4ECE-A306-D04109CBEAC3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1249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05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2F6604-06E2-4AAE-8E1C-ED44BB64640D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2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252;p1" descr="A logo of a university&#10;&#10;Description automatically generated"/>
          <p:cNvPicPr/>
          <p:nvPr/>
        </p:nvPicPr>
        <p:blipFill>
          <a:blip r:embed="rId2"/>
          <a:stretch/>
        </p:blipFill>
        <p:spPr>
          <a:xfrm>
            <a:off x="765720" y="190800"/>
            <a:ext cx="1467360" cy="1475640"/>
          </a:xfrm>
          <a:prstGeom prst="rect">
            <a:avLst/>
          </a:prstGeom>
          <a:ln w="0">
            <a:noFill/>
          </a:ln>
        </p:spPr>
      </p:pic>
      <p:sp>
        <p:nvSpPr>
          <p:cNvPr id="183" name="Google Shape;253;p1"/>
          <p:cNvSpPr/>
          <p:nvPr/>
        </p:nvSpPr>
        <p:spPr>
          <a:xfrm>
            <a:off x="1478160" y="2127960"/>
            <a:ext cx="9235440" cy="23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Trebuchet MS"/>
                <a:ea typeface="Trebuchet MS"/>
              </a:rPr>
              <a:t>UPOTREBA LARAVEL I LIVEWIRE TEHNOLOGIJA U IZGRADNJI SISTEMA ZA DIGITALIZACIJU PROCESA U AGENCIJAMA ZA NEKRETNINE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254;p1"/>
          <p:cNvSpPr/>
          <p:nvPr/>
        </p:nvSpPr>
        <p:spPr>
          <a:xfrm>
            <a:off x="4301280" y="5904720"/>
            <a:ext cx="35892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Mentor: </a:t>
            </a:r>
            <a:r>
              <a:rPr b="0" lang="en-US" sz="1800" spc="-1" strike="noStrike">
                <a:solidFill>
                  <a:srgbClr val="222222"/>
                </a:solidFill>
                <a:latin typeface="Calibri"/>
                <a:ea typeface="Calibri"/>
              </a:rPr>
              <a:t>doc.dr. Elmir Babović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Student: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  <a:ea typeface="Calibri"/>
              </a:rPr>
              <a:t>Kerim Nezo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Google Shape;255;p1" descr=""/>
          <p:cNvPicPr/>
          <p:nvPr/>
        </p:nvPicPr>
        <p:blipFill>
          <a:blip r:embed="rId3"/>
          <a:stretch/>
        </p:blipFill>
        <p:spPr>
          <a:xfrm>
            <a:off x="9839520" y="191160"/>
            <a:ext cx="1474920" cy="14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PRIPREMA APLIKACIJE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Google Shape;465;g354a4824460_0_389" descr="A black background with a black square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9149760" y="1850760"/>
            <a:ext cx="1296720" cy="1296720"/>
          </a:xfrm>
          <a:prstGeom prst="rect">
            <a:avLst/>
          </a:prstGeom>
          <a:ln w="0">
            <a:noFill/>
          </a:ln>
        </p:spPr>
      </p:pic>
      <p:sp>
        <p:nvSpPr>
          <p:cNvPr id="360" name="Google Shape;466;g354a4824460_0_389"/>
          <p:cNvSpPr/>
          <p:nvPr/>
        </p:nvSpPr>
        <p:spPr>
          <a:xfrm>
            <a:off x="5722560" y="3485520"/>
            <a:ext cx="4723920" cy="22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3550" lnSpcReduction="10000"/>
          </a:bodyPr>
          <a:p>
            <a:pPr marL="285840" indent="-228600">
              <a:lnSpc>
                <a:spcPct val="90000"/>
              </a:lnSpc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Kreiranje GitHub projekta </a:t>
            </a:r>
            <a:r>
              <a:rPr b="1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“real-estate-app”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Kreiranje projekta i povezivanje sa GitHub-om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Dizajniranje baze i kreiranje migracija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Konfiguracija Visual Studio Code razvojnog okruženja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Instalacija potrebnih paketa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Google Shape;467;g354a4824460_0_389" descr=""/>
          <p:cNvPicPr/>
          <p:nvPr/>
        </p:nvPicPr>
        <p:blipFill>
          <a:blip r:embed="rId2"/>
          <a:stretch/>
        </p:blipFill>
        <p:spPr>
          <a:xfrm>
            <a:off x="1054800" y="3743280"/>
            <a:ext cx="4129560" cy="1696320"/>
          </a:xfrm>
          <a:prstGeom prst="rect">
            <a:avLst/>
          </a:prstGeom>
          <a:ln w="0">
            <a:noFill/>
          </a:ln>
        </p:spPr>
      </p:pic>
      <p:grpSp>
        <p:nvGrpSpPr>
          <p:cNvPr id="362" name="Google Shape;468;g354a4824460_0_389"/>
          <p:cNvGrpSpPr/>
          <p:nvPr/>
        </p:nvGrpSpPr>
        <p:grpSpPr>
          <a:xfrm>
            <a:off x="10984680" y="3937680"/>
            <a:ext cx="1587600" cy="2818440"/>
            <a:chOff x="10984680" y="3937680"/>
            <a:chExt cx="1587600" cy="2818440"/>
          </a:xfrm>
        </p:grpSpPr>
        <p:sp>
          <p:nvSpPr>
            <p:cNvPr id="363" name="Google Shape;469;g354a4824460_0_389"/>
            <p:cNvSpPr/>
            <p:nvPr/>
          </p:nvSpPr>
          <p:spPr>
            <a:xfrm>
              <a:off x="10984680" y="3937680"/>
              <a:ext cx="1587600" cy="1743840"/>
            </a:xfrm>
            <a:custGeom>
              <a:avLst/>
              <a:gdLst>
                <a:gd name="textAreaLeft" fmla="*/ 0 w 1587600"/>
                <a:gd name="textAreaRight" fmla="*/ 1587960 w 1587600"/>
                <a:gd name="textAreaTop" fmla="*/ 0 h 1743840"/>
                <a:gd name="textAreaBottom" fmla="*/ 1744200 h 1743840"/>
              </a:gdLst>
              <a:ahLst/>
              <a:rect l="textAreaLeft" t="textAreaTop" r="textAreaRight" b="textAreaBottom"/>
              <a:pathLst>
                <a:path w="34897" h="45264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Google Shape;470;g354a4824460_0_389"/>
            <p:cNvSpPr/>
            <p:nvPr/>
          </p:nvSpPr>
          <p:spPr>
            <a:xfrm>
              <a:off x="11458440" y="4753800"/>
              <a:ext cx="625680" cy="2002320"/>
            </a:xfrm>
            <a:custGeom>
              <a:avLst/>
              <a:gdLst>
                <a:gd name="textAreaLeft" fmla="*/ 0 w 625680"/>
                <a:gd name="textAreaRight" fmla="*/ 626040 w 625680"/>
                <a:gd name="textAreaTop" fmla="*/ 0 h 2002320"/>
                <a:gd name="textAreaBottom" fmla="*/ 2002680 h 2002320"/>
              </a:gdLst>
              <a:ahLst/>
              <a:rect l="textAreaLeft" t="textAreaTop" r="textAreaRight" b="textAreaBottom"/>
              <a:pathLst>
                <a:path w="13756" h="51966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65" name="Google Shape;471;g354a4824460_0_389"/>
          <p:cNvGrpSpPr/>
          <p:nvPr/>
        </p:nvGrpSpPr>
        <p:grpSpPr>
          <a:xfrm>
            <a:off x="10203120" y="5424120"/>
            <a:ext cx="1154880" cy="1682640"/>
            <a:chOff x="10203120" y="5424120"/>
            <a:chExt cx="1154880" cy="1682640"/>
          </a:xfrm>
        </p:grpSpPr>
        <p:sp>
          <p:nvSpPr>
            <p:cNvPr id="366" name="Google Shape;472;g354a4824460_0_389"/>
            <p:cNvSpPr/>
            <p:nvPr/>
          </p:nvSpPr>
          <p:spPr>
            <a:xfrm>
              <a:off x="10203120" y="5424120"/>
              <a:ext cx="1154880" cy="1267920"/>
            </a:xfrm>
            <a:custGeom>
              <a:avLst/>
              <a:gdLst>
                <a:gd name="textAreaLeft" fmla="*/ 0 w 1154880"/>
                <a:gd name="textAreaRight" fmla="*/ 1155240 w 1154880"/>
                <a:gd name="textAreaTop" fmla="*/ 0 h 1267920"/>
                <a:gd name="textAreaBottom" fmla="*/ 1268280 h 1267920"/>
              </a:gdLst>
              <a:ahLst/>
              <a:rect l="textAreaLeft" t="textAreaTop" r="textAreaRight" b="textAreaBottom"/>
              <a:pathLst>
                <a:path w="25392" h="32907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Google Shape;473;g354a4824460_0_389"/>
            <p:cNvSpPr/>
            <p:nvPr/>
          </p:nvSpPr>
          <p:spPr>
            <a:xfrm>
              <a:off x="10562400" y="5910120"/>
              <a:ext cx="471240" cy="1196640"/>
            </a:xfrm>
            <a:custGeom>
              <a:avLst/>
              <a:gdLst>
                <a:gd name="textAreaLeft" fmla="*/ 0 w 471240"/>
                <a:gd name="textAreaRight" fmla="*/ 471600 w 471240"/>
                <a:gd name="textAreaTop" fmla="*/ 0 h 1196640"/>
                <a:gd name="textAreaBottom" fmla="*/ 1197000 h 1196640"/>
              </a:gdLst>
              <a:ahLst/>
              <a:rect l="textAreaLeft" t="textAreaTop" r="textAreaRight" b="textAreaBottom"/>
              <a:pathLst>
                <a:path w="10366" h="31064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368" name="Google Shape;474;g354a4824460_0_389" descr=""/>
          <p:cNvPicPr/>
          <p:nvPr/>
        </p:nvPicPr>
        <p:blipFill>
          <a:blip r:embed="rId3"/>
          <a:stretch/>
        </p:blipFill>
        <p:spPr>
          <a:xfrm>
            <a:off x="1054800" y="1850760"/>
            <a:ext cx="4533480" cy="110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STILIZOVANJE APLIKACIJE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Google Shape;480;g354a4824460_0_261"/>
          <p:cNvSpPr/>
          <p:nvPr/>
        </p:nvSpPr>
        <p:spPr>
          <a:xfrm>
            <a:off x="1054800" y="1945440"/>
            <a:ext cx="4748040" cy="21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285840" indent="-190440">
              <a:lnSpc>
                <a:spcPct val="90000"/>
              </a:lnSpc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Implementacija dizajna za svaku stranicu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>
              <a:lnSpc>
                <a:spcPct val="90000"/>
              </a:lnSpc>
              <a:spcBef>
                <a:spcPts val="601"/>
              </a:spcBef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Integracija i podešavanje Tailwind framework-a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>
              <a:lnSpc>
                <a:spcPct val="90000"/>
              </a:lnSpc>
              <a:spcBef>
                <a:spcPts val="601"/>
              </a:spcBef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Responzivan dizajn za cijelu aplikaciju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190440">
              <a:lnSpc>
                <a:spcPct val="90000"/>
              </a:lnSpc>
              <a:spcBef>
                <a:spcPts val="601"/>
              </a:spcBef>
              <a:buClr>
                <a:srgbClr val="d39c2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2"/>
                </a:solidFill>
                <a:latin typeface="Calibri"/>
                <a:ea typeface="Calibri"/>
              </a:rPr>
              <a:t>Prednosti Tailwind-a u odnosu na druge framework-e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1" name="Google Shape;481;g354a4824460_0_261" descr=""/>
          <p:cNvPicPr/>
          <p:nvPr/>
        </p:nvPicPr>
        <p:blipFill>
          <a:blip r:embed="rId1"/>
          <a:stretch/>
        </p:blipFill>
        <p:spPr>
          <a:xfrm>
            <a:off x="7471080" y="1945440"/>
            <a:ext cx="4169520" cy="2910600"/>
          </a:xfrm>
          <a:prstGeom prst="rect">
            <a:avLst/>
          </a:prstGeom>
          <a:ln w="0">
            <a:noFill/>
          </a:ln>
        </p:spPr>
      </p:pic>
      <p:pic>
        <p:nvPicPr>
          <p:cNvPr id="372" name="Google Shape;482;g354a4824460_0_261" descr=""/>
          <p:cNvPicPr/>
          <p:nvPr/>
        </p:nvPicPr>
        <p:blipFill>
          <a:blip r:embed="rId2"/>
          <a:stretch/>
        </p:blipFill>
        <p:spPr>
          <a:xfrm>
            <a:off x="1054800" y="4129200"/>
            <a:ext cx="4703400" cy="230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SIGURNOST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Google Shape;488;g354a4824460_0_413"/>
          <p:cNvSpPr/>
          <p:nvPr/>
        </p:nvSpPr>
        <p:spPr>
          <a:xfrm>
            <a:off x="1873800" y="2111040"/>
            <a:ext cx="150984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MIDDLEWARE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Ograničen pristup rutama kroz definisane middleware-e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Google Shape;489;g354a4824460_0_413"/>
          <p:cNvSpPr/>
          <p:nvPr/>
        </p:nvSpPr>
        <p:spPr>
          <a:xfrm>
            <a:off x="1873800" y="2905560"/>
            <a:ext cx="150984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AUTH PRAVILA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Definisanje autentifikacijskih i autorizacijskih pravila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Google Shape;490;g354a4824460_0_413"/>
          <p:cNvSpPr/>
          <p:nvPr/>
        </p:nvSpPr>
        <p:spPr>
          <a:xfrm>
            <a:off x="1054800" y="202752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Google Shape;491;g354a4824460_0_413"/>
          <p:cNvSpPr/>
          <p:nvPr/>
        </p:nvSpPr>
        <p:spPr>
          <a:xfrm>
            <a:off x="1054800" y="281736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Google Shape;492;g354a4824460_0_413"/>
          <p:cNvSpPr/>
          <p:nvPr/>
        </p:nvSpPr>
        <p:spPr>
          <a:xfrm>
            <a:off x="1873800" y="3692160"/>
            <a:ext cx="150984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ULOGE I PERMISIJE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Korištenje uloga i permisija za pristup rutama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Google Shape;493;g354a4824460_0_413"/>
          <p:cNvSpPr/>
          <p:nvPr/>
        </p:nvSpPr>
        <p:spPr>
          <a:xfrm>
            <a:off x="1873800" y="4492440"/>
            <a:ext cx="16056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CSRF ZAŠTITA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Implementiranje Cross Site Request Forgery zaštite na sve forme unutar projekta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Google Shape;494;g354a4824460_0_413"/>
          <p:cNvSpPr/>
          <p:nvPr/>
        </p:nvSpPr>
        <p:spPr>
          <a:xfrm>
            <a:off x="1054800" y="360684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Google Shape;495;g354a4824460_0_413"/>
          <p:cNvSpPr/>
          <p:nvPr/>
        </p:nvSpPr>
        <p:spPr>
          <a:xfrm>
            <a:off x="1054800" y="439632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Google Shape;496;g354a4824460_0_413"/>
          <p:cNvSpPr/>
          <p:nvPr/>
        </p:nvSpPr>
        <p:spPr>
          <a:xfrm>
            <a:off x="1873800" y="5281920"/>
            <a:ext cx="16056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VALIDACIJA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Validacije svih unosnih polja unutar formi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Google Shape;497;g354a4824460_0_413"/>
          <p:cNvSpPr/>
          <p:nvPr/>
        </p:nvSpPr>
        <p:spPr>
          <a:xfrm>
            <a:off x="1054800" y="518580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4" name="Google Shape;498;g354a4824460_0_413"/>
          <p:cNvGrpSpPr/>
          <p:nvPr/>
        </p:nvGrpSpPr>
        <p:grpSpPr>
          <a:xfrm>
            <a:off x="8409600" y="3281040"/>
            <a:ext cx="3481560" cy="3406320"/>
            <a:chOff x="8409600" y="3281040"/>
            <a:chExt cx="3481560" cy="3406320"/>
          </a:xfrm>
        </p:grpSpPr>
        <p:sp>
          <p:nvSpPr>
            <p:cNvPr id="385" name="Google Shape;499;g354a4824460_0_413"/>
            <p:cNvSpPr/>
            <p:nvPr/>
          </p:nvSpPr>
          <p:spPr>
            <a:xfrm>
              <a:off x="8409600" y="4443480"/>
              <a:ext cx="1303560" cy="1689480"/>
            </a:xfrm>
            <a:custGeom>
              <a:avLst/>
              <a:gdLst>
                <a:gd name="textAreaLeft" fmla="*/ 0 w 1303560"/>
                <a:gd name="textAreaRight" fmla="*/ 1303920 w 1303560"/>
                <a:gd name="textAreaTop" fmla="*/ 0 h 1689480"/>
                <a:gd name="textAreaBottom" fmla="*/ 1689840 h 1689480"/>
              </a:gdLst>
              <a:ahLst/>
              <a:rect l="textAreaLeft" t="textAreaTop" r="textAreaRight" b="textAreaBottom"/>
              <a:pathLst>
                <a:path w="32194" h="41723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rgbClr val="74c1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6" name="Google Shape;500;g354a4824460_0_413"/>
            <p:cNvSpPr/>
            <p:nvPr/>
          </p:nvSpPr>
          <p:spPr>
            <a:xfrm>
              <a:off x="8811720" y="5096880"/>
              <a:ext cx="523080" cy="1590480"/>
            </a:xfrm>
            <a:custGeom>
              <a:avLst/>
              <a:gdLst>
                <a:gd name="textAreaLeft" fmla="*/ 0 w 523080"/>
                <a:gd name="textAreaRight" fmla="*/ 523440 w 523080"/>
                <a:gd name="textAreaTop" fmla="*/ 0 h 1590480"/>
                <a:gd name="textAreaBottom" fmla="*/ 1590840 h 1590480"/>
              </a:gdLst>
              <a:ahLst/>
              <a:rect l="textAreaLeft" t="textAreaTop" r="textAreaRight" b="textAreaBottom"/>
              <a:pathLst>
                <a:path w="12928" h="39281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Google Shape;501;g354a4824460_0_413"/>
            <p:cNvSpPr/>
            <p:nvPr/>
          </p:nvSpPr>
          <p:spPr>
            <a:xfrm>
              <a:off x="9952560" y="3281040"/>
              <a:ext cx="1575360" cy="2042280"/>
            </a:xfrm>
            <a:custGeom>
              <a:avLst/>
              <a:gdLst>
                <a:gd name="textAreaLeft" fmla="*/ 0 w 1575360"/>
                <a:gd name="textAreaRight" fmla="*/ 1575720 w 1575360"/>
                <a:gd name="textAreaTop" fmla="*/ 0 h 2042280"/>
                <a:gd name="textAreaBottom" fmla="*/ 2042640 h 2042280"/>
              </a:gdLst>
              <a:ahLst/>
              <a:rect l="textAreaLeft" t="textAreaTop" r="textAreaRight" b="textAreaBottom"/>
              <a:pathLst>
                <a:path w="38911" h="50432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rgbClr val="ff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Google Shape;502;g354a4824460_0_413"/>
            <p:cNvSpPr/>
            <p:nvPr/>
          </p:nvSpPr>
          <p:spPr>
            <a:xfrm>
              <a:off x="10422720" y="4062600"/>
              <a:ext cx="619560" cy="2347200"/>
            </a:xfrm>
            <a:custGeom>
              <a:avLst/>
              <a:gdLst>
                <a:gd name="textAreaLeft" fmla="*/ 0 w 619560"/>
                <a:gd name="textAreaRight" fmla="*/ 619920 w 619560"/>
                <a:gd name="textAreaTop" fmla="*/ 0 h 2347200"/>
                <a:gd name="textAreaBottom" fmla="*/ 2347560 h 2347200"/>
              </a:gdLst>
              <a:ahLst/>
              <a:rect l="textAreaLeft" t="textAreaTop" r="textAreaRight" b="textAreaBottom"/>
              <a:pathLst>
                <a:path w="15310" h="57965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9" name="Google Shape;503;g354a4824460_0_413"/>
            <p:cNvSpPr/>
            <p:nvPr/>
          </p:nvSpPr>
          <p:spPr>
            <a:xfrm>
              <a:off x="10863000" y="4637520"/>
              <a:ext cx="1028160" cy="1332360"/>
            </a:xfrm>
            <a:custGeom>
              <a:avLst/>
              <a:gdLst>
                <a:gd name="textAreaLeft" fmla="*/ 0 w 1028160"/>
                <a:gd name="textAreaRight" fmla="*/ 1028520 w 1028160"/>
                <a:gd name="textAreaTop" fmla="*/ 0 h 1332360"/>
                <a:gd name="textAreaBottom" fmla="*/ 1332720 h 1332360"/>
              </a:gdLst>
              <a:ahLst/>
              <a:rect l="textAreaLeft" t="textAreaTop" r="textAreaRight" b="textAreaBottom"/>
              <a:pathLst>
                <a:path w="25392" h="32907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0" name="Google Shape;504;g354a4824460_0_413"/>
            <p:cNvSpPr/>
            <p:nvPr/>
          </p:nvSpPr>
          <p:spPr>
            <a:xfrm>
              <a:off x="11183040" y="5148360"/>
              <a:ext cx="419400" cy="1257840"/>
            </a:xfrm>
            <a:custGeom>
              <a:avLst/>
              <a:gdLst>
                <a:gd name="textAreaLeft" fmla="*/ 0 w 419400"/>
                <a:gd name="textAreaRight" fmla="*/ 419760 w 419400"/>
                <a:gd name="textAreaTop" fmla="*/ 0 h 1257840"/>
                <a:gd name="textAreaBottom" fmla="*/ 1258200 h 1257840"/>
              </a:gdLst>
              <a:ahLst/>
              <a:rect l="textAreaLeft" t="textAreaTop" r="textAreaRight" b="textAreaBottom"/>
              <a:pathLst>
                <a:path w="10366" h="31064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91" name="Google Shape;505;g354a4824460_0_413"/>
          <p:cNvGrpSpPr/>
          <p:nvPr/>
        </p:nvGrpSpPr>
        <p:grpSpPr>
          <a:xfrm>
            <a:off x="8812800" y="4543200"/>
            <a:ext cx="2791440" cy="2314800"/>
            <a:chOff x="8812800" y="4543200"/>
            <a:chExt cx="2791440" cy="2314800"/>
          </a:xfrm>
        </p:grpSpPr>
        <p:sp>
          <p:nvSpPr>
            <p:cNvPr id="392" name="Google Shape;506;g354a4824460_0_413"/>
            <p:cNvSpPr/>
            <p:nvPr/>
          </p:nvSpPr>
          <p:spPr>
            <a:xfrm>
              <a:off x="10661400" y="6264720"/>
              <a:ext cx="942840" cy="592920"/>
            </a:xfrm>
            <a:custGeom>
              <a:avLst/>
              <a:gdLst>
                <a:gd name="textAreaLeft" fmla="*/ 0 w 942840"/>
                <a:gd name="textAreaRight" fmla="*/ 943200 w 942840"/>
                <a:gd name="textAreaTop" fmla="*/ 0 h 592920"/>
                <a:gd name="textAreaBottom" fmla="*/ 593280 h 592920"/>
              </a:gdLst>
              <a:ahLst/>
              <a:rect l="textAreaLeft" t="textAreaTop" r="textAreaRight" b="textAreaBottom"/>
              <a:pathLst>
                <a:path w="20785" h="13074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Google Shape;507;g354a4824460_0_413"/>
            <p:cNvSpPr/>
            <p:nvPr/>
          </p:nvSpPr>
          <p:spPr>
            <a:xfrm>
              <a:off x="10661400" y="6266160"/>
              <a:ext cx="704160" cy="591480"/>
            </a:xfrm>
            <a:custGeom>
              <a:avLst/>
              <a:gdLst>
                <a:gd name="textAreaLeft" fmla="*/ 0 w 704160"/>
                <a:gd name="textAreaRight" fmla="*/ 704520 w 704160"/>
                <a:gd name="textAreaTop" fmla="*/ 0 h 591480"/>
                <a:gd name="textAreaBottom" fmla="*/ 591840 h 591480"/>
              </a:gdLst>
              <a:ahLst/>
              <a:rect l="textAreaLeft" t="textAreaTop" r="textAreaRight" b="textAreaBottom"/>
              <a:pathLst>
                <a:path w="15525" h="13036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4" name="Google Shape;508;g354a4824460_0_413"/>
            <p:cNvSpPr/>
            <p:nvPr/>
          </p:nvSpPr>
          <p:spPr>
            <a:xfrm>
              <a:off x="8812800" y="6264720"/>
              <a:ext cx="931680" cy="592920"/>
            </a:xfrm>
            <a:custGeom>
              <a:avLst/>
              <a:gdLst>
                <a:gd name="textAreaLeft" fmla="*/ 0 w 931680"/>
                <a:gd name="textAreaRight" fmla="*/ 932040 w 931680"/>
                <a:gd name="textAreaTop" fmla="*/ 0 h 592920"/>
                <a:gd name="textAreaBottom" fmla="*/ 593280 h 592920"/>
              </a:gdLst>
              <a:ahLst/>
              <a:rect l="textAreaLeft" t="textAreaTop" r="textAreaRight" b="textAreaBottom"/>
              <a:pathLst>
                <a:path w="20539" h="13069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74c1b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5" name="Google Shape;509;g354a4824460_0_413"/>
            <p:cNvSpPr/>
            <p:nvPr/>
          </p:nvSpPr>
          <p:spPr>
            <a:xfrm>
              <a:off x="9310320" y="4579560"/>
              <a:ext cx="1758240" cy="2277720"/>
            </a:xfrm>
            <a:custGeom>
              <a:avLst/>
              <a:gdLst>
                <a:gd name="textAreaLeft" fmla="*/ 0 w 1758240"/>
                <a:gd name="textAreaRight" fmla="*/ 1758600 w 1758240"/>
                <a:gd name="textAreaTop" fmla="*/ 0 h 2277720"/>
                <a:gd name="textAreaBottom" fmla="*/ 2278080 h 2277720"/>
              </a:gdLst>
              <a:ahLst/>
              <a:rect l="textAreaLeft" t="textAreaTop" r="textAreaRight" b="textAreaBottom"/>
              <a:pathLst>
                <a:path w="38743" h="50191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6" name="Google Shape;510;g354a4824460_0_413"/>
            <p:cNvSpPr/>
            <p:nvPr/>
          </p:nvSpPr>
          <p:spPr>
            <a:xfrm>
              <a:off x="9742680" y="5531760"/>
              <a:ext cx="1325520" cy="1325880"/>
            </a:xfrm>
            <a:custGeom>
              <a:avLst/>
              <a:gdLst>
                <a:gd name="textAreaLeft" fmla="*/ 0 w 1325520"/>
                <a:gd name="textAreaRight" fmla="*/ 1325880 w 1325520"/>
                <a:gd name="textAreaTop" fmla="*/ 0 h 1325880"/>
                <a:gd name="textAreaBottom" fmla="*/ 1326240 h 1325880"/>
              </a:gdLst>
              <a:ahLst/>
              <a:rect l="textAreaLeft" t="textAreaTop" r="textAreaRight" b="textAreaBottom"/>
              <a:pathLst>
                <a:path w="29210" h="29219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Google Shape;511;g354a4824460_0_413"/>
            <p:cNvSpPr/>
            <p:nvPr/>
          </p:nvSpPr>
          <p:spPr>
            <a:xfrm>
              <a:off x="10673280" y="5996880"/>
              <a:ext cx="214200" cy="535320"/>
            </a:xfrm>
            <a:custGeom>
              <a:avLst/>
              <a:gdLst>
                <a:gd name="textAreaLeft" fmla="*/ 0 w 214200"/>
                <a:gd name="textAreaRight" fmla="*/ 214560 w 214200"/>
                <a:gd name="textAreaTop" fmla="*/ 0 h 535320"/>
                <a:gd name="textAreaBottom" fmla="*/ 535680 h 535320"/>
              </a:gdLst>
              <a:ahLst/>
              <a:rect l="textAreaLeft" t="textAreaTop" r="textAreaRight" b="textAreaBottom"/>
              <a:pathLst>
                <a:path w="4725" h="11806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8" name="Google Shape;512;g354a4824460_0_413"/>
            <p:cNvSpPr/>
            <p:nvPr/>
          </p:nvSpPr>
          <p:spPr>
            <a:xfrm>
              <a:off x="9491400" y="5996880"/>
              <a:ext cx="213480" cy="53532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535320"/>
                <a:gd name="textAreaBottom" fmla="*/ 535680 h 535320"/>
              </a:gdLst>
              <a:ahLst/>
              <a:rect l="textAreaLeft" t="textAreaTop" r="textAreaRight" b="textAreaBottom"/>
              <a:pathLst>
                <a:path w="4715" h="11806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Google Shape;513;g354a4824460_0_413"/>
            <p:cNvSpPr/>
            <p:nvPr/>
          </p:nvSpPr>
          <p:spPr>
            <a:xfrm>
              <a:off x="9310320" y="6532560"/>
              <a:ext cx="1758600" cy="325080"/>
            </a:xfrm>
            <a:custGeom>
              <a:avLst/>
              <a:gdLst>
                <a:gd name="textAreaLeft" fmla="*/ 0 w 1758600"/>
                <a:gd name="textAreaRight" fmla="*/ 1758960 w 1758600"/>
                <a:gd name="textAreaTop" fmla="*/ 0 h 325080"/>
                <a:gd name="textAreaBottom" fmla="*/ 325440 h 325080"/>
              </a:gdLst>
              <a:ahLst/>
              <a:rect l="textAreaLeft" t="textAreaTop" r="textAreaRight" b="textAreaBottom"/>
              <a:pathLst>
                <a:path w="38752" h="7167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0" name="Google Shape;514;g354a4824460_0_413"/>
            <p:cNvSpPr/>
            <p:nvPr/>
          </p:nvSpPr>
          <p:spPr>
            <a:xfrm>
              <a:off x="9310320" y="6532560"/>
              <a:ext cx="1758240" cy="324360"/>
            </a:xfrm>
            <a:custGeom>
              <a:avLst/>
              <a:gdLst>
                <a:gd name="textAreaLeft" fmla="*/ 0 w 1758240"/>
                <a:gd name="textAreaRight" fmla="*/ 1758600 w 1758240"/>
                <a:gd name="textAreaTop" fmla="*/ 0 h 324360"/>
                <a:gd name="textAreaBottom" fmla="*/ 324720 h 324360"/>
              </a:gdLst>
              <a:ahLst/>
              <a:rect l="textAreaLeft" t="textAreaTop" r="textAreaRight" b="textAreaBottom"/>
              <a:pathLst>
                <a:path w="38743" h="7158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f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Google Shape;515;g354a4824460_0_413"/>
            <p:cNvSpPr/>
            <p:nvPr/>
          </p:nvSpPr>
          <p:spPr>
            <a:xfrm>
              <a:off x="9742680" y="6532560"/>
              <a:ext cx="1325520" cy="324360"/>
            </a:xfrm>
            <a:custGeom>
              <a:avLst/>
              <a:gdLst>
                <a:gd name="textAreaLeft" fmla="*/ 0 w 1325520"/>
                <a:gd name="textAreaRight" fmla="*/ 1325880 w 1325520"/>
                <a:gd name="textAreaTop" fmla="*/ 0 h 324360"/>
                <a:gd name="textAreaBottom" fmla="*/ 324720 h 324360"/>
              </a:gdLst>
              <a:ahLst/>
              <a:rect l="textAreaLeft" t="textAreaTop" r="textAreaRight" b="textAreaBottom"/>
              <a:pathLst>
                <a:path w="29210" h="7158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Google Shape;516;g354a4824460_0_413"/>
            <p:cNvSpPr/>
            <p:nvPr/>
          </p:nvSpPr>
          <p:spPr>
            <a:xfrm>
              <a:off x="9913680" y="5996880"/>
              <a:ext cx="550800" cy="860760"/>
            </a:xfrm>
            <a:custGeom>
              <a:avLst/>
              <a:gdLst>
                <a:gd name="textAreaLeft" fmla="*/ 0 w 550800"/>
                <a:gd name="textAreaRight" fmla="*/ 551160 w 550800"/>
                <a:gd name="textAreaTop" fmla="*/ 0 h 860760"/>
                <a:gd name="textAreaBottom" fmla="*/ 861120 h 860760"/>
              </a:gdLst>
              <a:ahLst/>
              <a:rect l="textAreaLeft" t="textAreaTop" r="textAreaRight" b="textAreaBottom"/>
              <a:pathLst>
                <a:path w="12145" h="18972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3" name="Google Shape;517;g354a4824460_0_413"/>
            <p:cNvSpPr/>
            <p:nvPr/>
          </p:nvSpPr>
          <p:spPr>
            <a:xfrm>
              <a:off x="9310320" y="4579560"/>
              <a:ext cx="1758240" cy="1138320"/>
            </a:xfrm>
            <a:custGeom>
              <a:avLst/>
              <a:gdLst>
                <a:gd name="textAreaLeft" fmla="*/ 0 w 1758240"/>
                <a:gd name="textAreaRight" fmla="*/ 1758600 w 1758240"/>
                <a:gd name="textAreaTop" fmla="*/ 0 h 1138320"/>
                <a:gd name="textAreaBottom" fmla="*/ 1138680 h 1138320"/>
              </a:gdLst>
              <a:ahLst/>
              <a:rect l="textAreaLeft" t="textAreaTop" r="textAreaRight" b="textAreaBottom"/>
              <a:pathLst>
                <a:path w="38743" h="25087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Google Shape;518;g354a4824460_0_413"/>
            <p:cNvSpPr/>
            <p:nvPr/>
          </p:nvSpPr>
          <p:spPr>
            <a:xfrm>
              <a:off x="9031680" y="4543200"/>
              <a:ext cx="2315160" cy="1176120"/>
            </a:xfrm>
            <a:custGeom>
              <a:avLst/>
              <a:gdLst>
                <a:gd name="textAreaLeft" fmla="*/ 0 w 2315160"/>
                <a:gd name="textAreaRight" fmla="*/ 2315520 w 2315160"/>
                <a:gd name="textAreaTop" fmla="*/ 0 h 1176120"/>
                <a:gd name="textAreaBottom" fmla="*/ 1176480 h 1176120"/>
              </a:gdLst>
              <a:ahLst/>
              <a:rect l="textAreaLeft" t="textAreaTop" r="textAreaRight" b="textAreaBottom"/>
              <a:pathLst>
                <a:path w="51018" h="25922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fcb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Google Shape;519;g354a4824460_0_413"/>
            <p:cNvSpPr/>
            <p:nvPr/>
          </p:nvSpPr>
          <p:spPr>
            <a:xfrm>
              <a:off x="10688040" y="6472800"/>
              <a:ext cx="645480" cy="385200"/>
            </a:xfrm>
            <a:custGeom>
              <a:avLst/>
              <a:gdLst>
                <a:gd name="textAreaLeft" fmla="*/ 0 w 645480"/>
                <a:gd name="textAreaRight" fmla="*/ 645840 w 645480"/>
                <a:gd name="textAreaTop" fmla="*/ 0 h 385200"/>
                <a:gd name="textAreaBottom" fmla="*/ 385560 h 385200"/>
              </a:gdLst>
              <a:ahLst/>
              <a:rect l="textAreaLeft" t="textAreaTop" r="textAreaRight" b="textAreaBottom"/>
              <a:pathLst>
                <a:path w="14231" h="8491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6" name="Google Shape;520;g354a4824460_0_413"/>
          <p:cNvSpPr/>
          <p:nvPr/>
        </p:nvSpPr>
        <p:spPr>
          <a:xfrm>
            <a:off x="7802640" y="1940760"/>
            <a:ext cx="1655280" cy="972720"/>
          </a:xfrm>
          <a:custGeom>
            <a:avLst/>
            <a:gdLst>
              <a:gd name="textAreaLeft" fmla="*/ 0 w 1655280"/>
              <a:gd name="textAreaRight" fmla="*/ 1655640 w 1655280"/>
              <a:gd name="textAreaTop" fmla="*/ 0 h 972720"/>
              <a:gd name="textAreaBottom" fmla="*/ 973080 h 972720"/>
            </a:gdLst>
            <a:ahLst/>
            <a:rect l="textAreaLeft" t="textAreaTop" r="textAreaRight" b="textAreaBottom"/>
            <a:pathLst>
              <a:path w="35870" h="21379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Google Shape;521;g354a4824460_0_413"/>
          <p:cNvSpPr/>
          <p:nvPr/>
        </p:nvSpPr>
        <p:spPr>
          <a:xfrm>
            <a:off x="9949320" y="5329800"/>
            <a:ext cx="213480" cy="283680"/>
          </a:xfrm>
          <a:custGeom>
            <a:avLst/>
            <a:gdLst>
              <a:gd name="textAreaLeft" fmla="*/ 0 w 213480"/>
              <a:gd name="textAreaRight" fmla="*/ 213840 w 213480"/>
              <a:gd name="textAreaTop" fmla="*/ 0 h 283680"/>
              <a:gd name="textAreaBottom" fmla="*/ 284040 h 283680"/>
            </a:gdLst>
            <a:ahLst/>
            <a:rect l="textAreaLeft" t="textAreaTop" r="textAreaRight" b="textAreaBottom"/>
            <a:pathLst>
              <a:path w="4715" h="11806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Google Shape;522;g354a4824460_0_413"/>
          <p:cNvSpPr/>
          <p:nvPr/>
        </p:nvSpPr>
        <p:spPr>
          <a:xfrm>
            <a:off x="10216080" y="5329800"/>
            <a:ext cx="213480" cy="283680"/>
          </a:xfrm>
          <a:custGeom>
            <a:avLst/>
            <a:gdLst>
              <a:gd name="textAreaLeft" fmla="*/ 0 w 213480"/>
              <a:gd name="textAreaRight" fmla="*/ 213840 w 213480"/>
              <a:gd name="textAreaTop" fmla="*/ 0 h 283680"/>
              <a:gd name="textAreaBottom" fmla="*/ 284040 h 283680"/>
            </a:gdLst>
            <a:ahLst/>
            <a:rect l="textAreaLeft" t="textAreaTop" r="textAreaRight" b="textAreaBottom"/>
            <a:pathLst>
              <a:path w="4715" h="11806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ANALIZA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Google Shape;528;g35992c638f1_0_36"/>
          <p:cNvSpPr/>
          <p:nvPr/>
        </p:nvSpPr>
        <p:spPr>
          <a:xfrm>
            <a:off x="8305920" y="4809600"/>
            <a:ext cx="223596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ODRŽAVANJE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Google Shape;529;g35992c638f1_0_36"/>
          <p:cNvSpPr/>
          <p:nvPr/>
        </p:nvSpPr>
        <p:spPr>
          <a:xfrm>
            <a:off x="1418040" y="3910680"/>
            <a:ext cx="2604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NADOGRADNJA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Google Shape;530;g35992c638f1_0_36"/>
          <p:cNvSpPr/>
          <p:nvPr/>
        </p:nvSpPr>
        <p:spPr>
          <a:xfrm>
            <a:off x="8305920" y="3089520"/>
            <a:ext cx="234144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PREDNOSTI KORIŠTENIH TEHNOLOGIJA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Google Shape;531;g35992c638f1_0_36"/>
          <p:cNvSpPr/>
          <p:nvPr/>
        </p:nvSpPr>
        <p:spPr>
          <a:xfrm>
            <a:off x="2868120" y="5419800"/>
            <a:ext cx="201924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ZAKLJUČAK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Google Shape;532;g35992c638f1_0_36"/>
          <p:cNvSpPr/>
          <p:nvPr/>
        </p:nvSpPr>
        <p:spPr>
          <a:xfrm>
            <a:off x="2659320" y="1902240"/>
            <a:ext cx="258084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OSTVARENI REZULTATI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Google Shape;533;g35992c638f1_0_36"/>
          <p:cNvSpPr/>
          <p:nvPr/>
        </p:nvSpPr>
        <p:spPr>
          <a:xfrm>
            <a:off x="4584240" y="2183760"/>
            <a:ext cx="3110400" cy="3927960"/>
          </a:xfrm>
          <a:custGeom>
            <a:avLst/>
            <a:gdLst>
              <a:gd name="textAreaLeft" fmla="*/ 0 w 3110400"/>
              <a:gd name="textAreaRight" fmla="*/ 3110760 w 3110400"/>
              <a:gd name="textAreaTop" fmla="*/ 0 h 3927960"/>
              <a:gd name="textAreaBottom" fmla="*/ 3928320 h 3927960"/>
            </a:gdLst>
            <a:ahLst/>
            <a:rect l="textAreaLeft" t="textAreaTop" r="textAreaRight" b="textAreaBottom"/>
            <a:pathLst>
              <a:path w="138366" h="178479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Google Shape;534;g35992c638f1_0_36"/>
          <p:cNvSpPr/>
          <p:nvPr/>
        </p:nvSpPr>
        <p:spPr>
          <a:xfrm>
            <a:off x="6050520" y="5406480"/>
            <a:ext cx="1644120" cy="705240"/>
          </a:xfrm>
          <a:custGeom>
            <a:avLst/>
            <a:gdLst>
              <a:gd name="textAreaLeft" fmla="*/ 0 w 1644120"/>
              <a:gd name="textAreaRight" fmla="*/ 1644480 w 1644120"/>
              <a:gd name="textAreaTop" fmla="*/ 0 h 705240"/>
              <a:gd name="textAreaBottom" fmla="*/ 705600 h 705240"/>
            </a:gdLst>
            <a:ahLst/>
            <a:rect l="textAreaLeft" t="textAreaTop" r="textAreaRight" b="textAreaBottom"/>
            <a:pathLst>
              <a:path w="73143" h="32058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7" name="Google Shape;535;g35992c638f1_0_36"/>
          <p:cNvSpPr/>
          <p:nvPr/>
        </p:nvSpPr>
        <p:spPr>
          <a:xfrm>
            <a:off x="4584240" y="4405680"/>
            <a:ext cx="3110040" cy="1000440"/>
          </a:xfrm>
          <a:custGeom>
            <a:avLst/>
            <a:gdLst>
              <a:gd name="textAreaLeft" fmla="*/ 0 w 3110040"/>
              <a:gd name="textAreaRight" fmla="*/ 3110400 w 3110040"/>
              <a:gd name="textAreaTop" fmla="*/ 0 h 1000440"/>
              <a:gd name="textAreaBottom" fmla="*/ 1000800 h 1000440"/>
            </a:gdLst>
            <a:ahLst/>
            <a:rect l="textAreaLeft" t="textAreaTop" r="textAreaRight" b="textAreaBottom"/>
            <a:pathLst>
              <a:path w="138350" h="45475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Google Shape;536;g35992c638f1_0_36"/>
          <p:cNvSpPr/>
          <p:nvPr/>
        </p:nvSpPr>
        <p:spPr>
          <a:xfrm>
            <a:off x="4584960" y="3714120"/>
            <a:ext cx="2014200" cy="691200"/>
          </a:xfrm>
          <a:custGeom>
            <a:avLst/>
            <a:gdLst>
              <a:gd name="textAreaLeft" fmla="*/ 0 w 2014200"/>
              <a:gd name="textAreaRight" fmla="*/ 2014560 w 2014200"/>
              <a:gd name="textAreaTop" fmla="*/ 0 h 691200"/>
              <a:gd name="textAreaBottom" fmla="*/ 691560 h 691200"/>
            </a:gdLst>
            <a:ahLst/>
            <a:rect l="textAreaLeft" t="textAreaTop" r="textAreaRight" b="textAreaBottom"/>
            <a:pathLst>
              <a:path w="89608" h="31413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Google Shape;537;g35992c638f1_0_36"/>
          <p:cNvSpPr/>
          <p:nvPr/>
        </p:nvSpPr>
        <p:spPr>
          <a:xfrm>
            <a:off x="6046560" y="2540880"/>
            <a:ext cx="1623960" cy="1591560"/>
          </a:xfrm>
          <a:custGeom>
            <a:avLst/>
            <a:gdLst>
              <a:gd name="textAreaLeft" fmla="*/ 0 w 1623960"/>
              <a:gd name="textAreaRight" fmla="*/ 1624320 w 1623960"/>
              <a:gd name="textAreaTop" fmla="*/ 0 h 1591560"/>
              <a:gd name="textAreaBottom" fmla="*/ 1591920 h 1591560"/>
            </a:gdLst>
            <a:ahLst/>
            <a:rect l="textAreaLeft" t="textAreaTop" r="textAreaRight" b="textAreaBottom"/>
            <a:pathLst>
              <a:path w="72251" h="72333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0" name="Google Shape;538;g35992c638f1_0_36"/>
          <p:cNvSpPr/>
          <p:nvPr/>
        </p:nvSpPr>
        <p:spPr>
          <a:xfrm>
            <a:off x="4762800" y="2189880"/>
            <a:ext cx="2752920" cy="3746520"/>
          </a:xfrm>
          <a:custGeom>
            <a:avLst/>
            <a:gdLst>
              <a:gd name="textAreaLeft" fmla="*/ 0 w 2752920"/>
              <a:gd name="textAreaRight" fmla="*/ 2753280 w 2752920"/>
              <a:gd name="textAreaTop" fmla="*/ 0 h 3746520"/>
              <a:gd name="textAreaBottom" fmla="*/ 3746880 h 3746520"/>
            </a:gdLst>
            <a:ahLst/>
            <a:rect l="textAreaLeft" t="textAreaTop" r="textAreaRight" b="textAreaBottom"/>
            <a:pathLst>
              <a:path w="122467" h="170237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539;g35992c638f1_0_36"/>
          <p:cNvSpPr/>
          <p:nvPr/>
        </p:nvSpPr>
        <p:spPr>
          <a:xfrm>
            <a:off x="6863400" y="4809600"/>
            <a:ext cx="1135440" cy="1111680"/>
          </a:xfrm>
          <a:custGeom>
            <a:avLst/>
            <a:gdLst>
              <a:gd name="textAreaLeft" fmla="*/ 0 w 1135440"/>
              <a:gd name="textAreaRight" fmla="*/ 1135800 w 1135440"/>
              <a:gd name="textAreaTop" fmla="*/ 0 h 1111680"/>
              <a:gd name="textAreaBottom" fmla="*/ 1112040 h 1111680"/>
            </a:gdLst>
            <a:ahLst/>
            <a:rect l="textAreaLeft" t="textAreaTop" r="textAreaRight" b="textAreaBottom"/>
            <a:pathLst>
              <a:path w="50521" h="50521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Google Shape;540;g35992c638f1_0_36"/>
          <p:cNvSpPr/>
          <p:nvPr/>
        </p:nvSpPr>
        <p:spPr>
          <a:xfrm>
            <a:off x="7007040" y="4950360"/>
            <a:ext cx="848160" cy="830520"/>
          </a:xfrm>
          <a:custGeom>
            <a:avLst/>
            <a:gdLst>
              <a:gd name="textAreaLeft" fmla="*/ 0 w 848160"/>
              <a:gd name="textAreaRight" fmla="*/ 848520 w 848160"/>
              <a:gd name="textAreaTop" fmla="*/ 0 h 830520"/>
              <a:gd name="textAreaBottom" fmla="*/ 830880 h 830520"/>
            </a:gdLst>
            <a:ahLst/>
            <a:rect l="textAreaLeft" t="textAreaTop" r="textAreaRight" b="textAreaBottom"/>
            <a:pathLst>
              <a:path w="37748" h="37748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Google Shape;541;g35992c638f1_0_36"/>
          <p:cNvSpPr/>
          <p:nvPr/>
        </p:nvSpPr>
        <p:spPr>
          <a:xfrm>
            <a:off x="5240520" y="5346720"/>
            <a:ext cx="1135440" cy="1111680"/>
          </a:xfrm>
          <a:custGeom>
            <a:avLst/>
            <a:gdLst>
              <a:gd name="textAreaLeft" fmla="*/ 0 w 1135440"/>
              <a:gd name="textAreaRight" fmla="*/ 1135800 w 1135440"/>
              <a:gd name="textAreaTop" fmla="*/ 0 h 1111680"/>
              <a:gd name="textAreaBottom" fmla="*/ 1112040 h 1111680"/>
            </a:gdLst>
            <a:ahLst/>
            <a:rect l="textAreaLeft" t="textAreaTop" r="textAreaRight" b="textAreaBottom"/>
            <a:pathLst>
              <a:path w="50521" h="50521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rgbClr val="e2a3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Google Shape;542;g35992c638f1_0_36"/>
          <p:cNvSpPr/>
          <p:nvPr/>
        </p:nvSpPr>
        <p:spPr>
          <a:xfrm>
            <a:off x="5384160" y="5487120"/>
            <a:ext cx="848160" cy="830520"/>
          </a:xfrm>
          <a:custGeom>
            <a:avLst/>
            <a:gdLst>
              <a:gd name="textAreaLeft" fmla="*/ 0 w 848160"/>
              <a:gd name="textAreaRight" fmla="*/ 848520 w 848160"/>
              <a:gd name="textAreaTop" fmla="*/ 0 h 830520"/>
              <a:gd name="textAreaBottom" fmla="*/ 830880 h 830520"/>
            </a:gdLst>
            <a:ahLst/>
            <a:rect l="textAreaLeft" t="textAreaTop" r="textAreaRight" b="textAreaBottom"/>
            <a:pathLst>
              <a:path w="37748" h="37748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Google Shape;543;g35992c638f1_0_36"/>
          <p:cNvSpPr/>
          <p:nvPr/>
        </p:nvSpPr>
        <p:spPr>
          <a:xfrm>
            <a:off x="4374000" y="3802680"/>
            <a:ext cx="1135440" cy="1111680"/>
          </a:xfrm>
          <a:custGeom>
            <a:avLst/>
            <a:gdLst>
              <a:gd name="textAreaLeft" fmla="*/ 0 w 1135440"/>
              <a:gd name="textAreaRight" fmla="*/ 1135800 w 1135440"/>
              <a:gd name="textAreaTop" fmla="*/ 0 h 1111680"/>
              <a:gd name="textAreaBottom" fmla="*/ 1112040 h 1111680"/>
            </a:gdLst>
            <a:ahLst/>
            <a:rect l="textAreaLeft" t="textAreaTop" r="textAreaRight" b="textAreaBottom"/>
            <a:pathLst>
              <a:path w="50520" h="5052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rgbClr val="f9bf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Google Shape;544;g35992c638f1_0_36"/>
          <p:cNvSpPr/>
          <p:nvPr/>
        </p:nvSpPr>
        <p:spPr>
          <a:xfrm>
            <a:off x="4517640" y="3943440"/>
            <a:ext cx="848160" cy="830520"/>
          </a:xfrm>
          <a:custGeom>
            <a:avLst/>
            <a:gdLst>
              <a:gd name="textAreaLeft" fmla="*/ 0 w 848160"/>
              <a:gd name="textAreaRight" fmla="*/ 848520 w 848160"/>
              <a:gd name="textAreaTop" fmla="*/ 0 h 830520"/>
              <a:gd name="textAreaBottom" fmla="*/ 830880 h 830520"/>
            </a:gdLst>
            <a:ahLst/>
            <a:rect l="textAreaLeft" t="textAreaTop" r="textAreaRight" b="textAreaBottom"/>
            <a:pathLst>
              <a:path w="37748" h="37749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Google Shape;545;g35992c638f1_0_36"/>
          <p:cNvSpPr/>
          <p:nvPr/>
        </p:nvSpPr>
        <p:spPr>
          <a:xfrm>
            <a:off x="5616720" y="1859760"/>
            <a:ext cx="1135440" cy="1111680"/>
          </a:xfrm>
          <a:custGeom>
            <a:avLst/>
            <a:gdLst>
              <a:gd name="textAreaLeft" fmla="*/ 0 w 1135440"/>
              <a:gd name="textAreaRight" fmla="*/ 1135800 w 1135440"/>
              <a:gd name="textAreaTop" fmla="*/ 0 h 1111680"/>
              <a:gd name="textAreaBottom" fmla="*/ 1112040 h 1111680"/>
            </a:gdLst>
            <a:ahLst/>
            <a:rect l="textAreaLeft" t="textAreaTop" r="textAreaRight" b="textAreaBottom"/>
            <a:pathLst>
              <a:path w="50520" h="5052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Google Shape;546;g35992c638f1_0_36"/>
          <p:cNvSpPr/>
          <p:nvPr/>
        </p:nvSpPr>
        <p:spPr>
          <a:xfrm>
            <a:off x="5760000" y="2000160"/>
            <a:ext cx="848160" cy="830520"/>
          </a:xfrm>
          <a:custGeom>
            <a:avLst/>
            <a:gdLst>
              <a:gd name="textAreaLeft" fmla="*/ 0 w 848160"/>
              <a:gd name="textAreaRight" fmla="*/ 848520 w 848160"/>
              <a:gd name="textAreaTop" fmla="*/ 0 h 830520"/>
              <a:gd name="textAreaBottom" fmla="*/ 830880 h 830520"/>
            </a:gdLst>
            <a:ahLst/>
            <a:rect l="textAreaLeft" t="textAreaTop" r="textAreaRight" b="textAreaBottom"/>
            <a:pathLst>
              <a:path w="37749" h="37751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9" name="Google Shape;547;g35992c638f1_0_36"/>
          <p:cNvGrpSpPr/>
          <p:nvPr/>
        </p:nvGrpSpPr>
        <p:grpSpPr>
          <a:xfrm>
            <a:off x="7225560" y="5126760"/>
            <a:ext cx="420120" cy="411120"/>
            <a:chOff x="7225560" y="5126760"/>
            <a:chExt cx="420120" cy="411120"/>
          </a:xfrm>
        </p:grpSpPr>
        <p:sp>
          <p:nvSpPr>
            <p:cNvPr id="430" name="Google Shape;548;g35992c638f1_0_36"/>
            <p:cNvSpPr/>
            <p:nvPr/>
          </p:nvSpPr>
          <p:spPr>
            <a:xfrm>
              <a:off x="7575480" y="5126760"/>
              <a:ext cx="70200" cy="6876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34823" h="34822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1" name="Google Shape;549;g35992c638f1_0_36"/>
            <p:cNvSpPr/>
            <p:nvPr/>
          </p:nvSpPr>
          <p:spPr>
            <a:xfrm>
              <a:off x="7225560" y="5323680"/>
              <a:ext cx="70200" cy="6876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34822" h="34771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2" name="Google Shape;550;g35992c638f1_0_36"/>
            <p:cNvSpPr/>
            <p:nvPr/>
          </p:nvSpPr>
          <p:spPr>
            <a:xfrm>
              <a:off x="7330680" y="5221080"/>
              <a:ext cx="70200" cy="6876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34771" h="34823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3" name="Google Shape;551;g35992c638f1_0_36"/>
            <p:cNvSpPr/>
            <p:nvPr/>
          </p:nvSpPr>
          <p:spPr>
            <a:xfrm>
              <a:off x="7404840" y="5293800"/>
              <a:ext cx="70200" cy="6876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68760"/>
                <a:gd name="textAreaBottom" fmla="*/ 69120 h 68760"/>
              </a:gdLst>
              <a:ahLst/>
              <a:rect l="textAreaLeft" t="textAreaTop" r="textAreaRight" b="textAreaBottom"/>
              <a:pathLst>
                <a:path w="34822" h="34772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4560" bIns="34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4" name="Google Shape;552;g35992c638f1_0_36"/>
            <p:cNvSpPr/>
            <p:nvPr/>
          </p:nvSpPr>
          <p:spPr>
            <a:xfrm>
              <a:off x="7452360" y="5173200"/>
              <a:ext cx="145800" cy="14292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42920"/>
                <a:gd name="textAreaBottom" fmla="*/ 143280 h 142920"/>
              </a:gdLst>
              <a:ahLst/>
              <a:rect l="textAreaLeft" t="textAreaTop" r="textAreaRight" b="textAreaBottom"/>
              <a:pathLst>
                <a:path w="72070" h="72173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1640" bIns="71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5" name="Google Shape;553;g35992c638f1_0_36"/>
            <p:cNvSpPr/>
            <p:nvPr/>
          </p:nvSpPr>
          <p:spPr>
            <a:xfrm>
              <a:off x="7378200" y="5267520"/>
              <a:ext cx="49680" cy="486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8600"/>
                <a:gd name="textAreaBottom" fmla="*/ 48960 h 48600"/>
              </a:gdLst>
              <a:ahLst/>
              <a:rect l="textAreaLeft" t="textAreaTop" r="textAreaRight" b="textAreaBottom"/>
              <a:pathLst>
                <a:path w="24712" h="2466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4480" bIns="24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6" name="Google Shape;554;g35992c638f1_0_36"/>
            <p:cNvSpPr/>
            <p:nvPr/>
          </p:nvSpPr>
          <p:spPr>
            <a:xfrm>
              <a:off x="7273080" y="5267520"/>
              <a:ext cx="80280" cy="7848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39724" h="39723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9240" bIns="39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7" name="Google Shape;555;g35992c638f1_0_36"/>
            <p:cNvSpPr/>
            <p:nvPr/>
          </p:nvSpPr>
          <p:spPr>
            <a:xfrm>
              <a:off x="7225920" y="5520600"/>
              <a:ext cx="419400" cy="17280"/>
            </a:xfrm>
            <a:custGeom>
              <a:avLst/>
              <a:gdLst>
                <a:gd name="textAreaLeft" fmla="*/ 0 w 419400"/>
                <a:gd name="textAreaRight" fmla="*/ 419760 w 419400"/>
                <a:gd name="textAreaTop" fmla="*/ 0 h 17280"/>
                <a:gd name="textAreaBottom" fmla="*/ 17640 h 17280"/>
              </a:gdLst>
              <a:ahLst/>
              <a:rect l="textAreaLeft" t="textAreaTop" r="textAreaRight" b="textAreaBottom"/>
              <a:pathLst>
                <a:path w="207023" h="8977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8" name="Google Shape;556;g35992c638f1_0_36"/>
            <p:cNvSpPr/>
            <p:nvPr/>
          </p:nvSpPr>
          <p:spPr>
            <a:xfrm>
              <a:off x="7601760" y="5272560"/>
              <a:ext cx="17640" cy="25632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256320"/>
                <a:gd name="textAreaBottom" fmla="*/ 256680 h 256320"/>
              </a:gdLst>
              <a:ahLst/>
              <a:rect l="textAreaLeft" t="textAreaTop" r="textAreaRight" b="textAreaBottom"/>
              <a:pathLst>
                <a:path w="8926" h="129383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9" name="Google Shape;557;g35992c638f1_0_36"/>
            <p:cNvSpPr/>
            <p:nvPr/>
          </p:nvSpPr>
          <p:spPr>
            <a:xfrm>
              <a:off x="7435440" y="5401080"/>
              <a:ext cx="17640" cy="12780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127800"/>
                <a:gd name="textAreaBottom" fmla="*/ 128160 h 127800"/>
              </a:gdLst>
              <a:ahLst/>
              <a:rect l="textAreaLeft" t="textAreaTop" r="textAreaRight" b="textAreaBottom"/>
              <a:pathLst>
                <a:path w="8926" h="64641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4080" bIns="64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0" name="Google Shape;558;g35992c638f1_0_36"/>
            <p:cNvSpPr/>
            <p:nvPr/>
          </p:nvSpPr>
          <p:spPr>
            <a:xfrm>
              <a:off x="7251840" y="5426640"/>
              <a:ext cx="17640" cy="10224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102240"/>
                <a:gd name="textAreaBottom" fmla="*/ 102600 h 102240"/>
              </a:gdLst>
              <a:ahLst/>
              <a:rect l="textAreaLeft" t="textAreaTop" r="textAreaRight" b="textAreaBottom"/>
              <a:pathLst>
                <a:path w="8926" h="51744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1120" bIns="51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1" name="Google Shape;559;g35992c638f1_0_36"/>
            <p:cNvSpPr/>
            <p:nvPr/>
          </p:nvSpPr>
          <p:spPr>
            <a:xfrm>
              <a:off x="7356600" y="5349600"/>
              <a:ext cx="18000" cy="17928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79280"/>
                <a:gd name="textAreaBottom" fmla="*/ 179640 h 179280"/>
              </a:gdLst>
              <a:ahLst/>
              <a:rect l="textAreaLeft" t="textAreaTop" r="textAreaRight" b="textAreaBottom"/>
              <a:pathLst>
                <a:path w="8977" h="90589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9640" bIns="89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2" name="Google Shape;560;g35992c638f1_0_36"/>
          <p:cNvSpPr/>
          <p:nvPr/>
        </p:nvSpPr>
        <p:spPr>
          <a:xfrm>
            <a:off x="6574680" y="3714120"/>
            <a:ext cx="55080" cy="418680"/>
          </a:xfrm>
          <a:prstGeom prst="rect">
            <a:avLst/>
          </a:prstGeom>
          <a:solidFill>
            <a:srgbClr val="66aaa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43" name="Google Shape;561;g35992c638f1_0_36"/>
          <p:cNvGrpSpPr/>
          <p:nvPr/>
        </p:nvGrpSpPr>
        <p:grpSpPr>
          <a:xfrm>
            <a:off x="6863040" y="3020760"/>
            <a:ext cx="1135440" cy="1111680"/>
            <a:chOff x="6863040" y="3020760"/>
            <a:chExt cx="1135440" cy="1111680"/>
          </a:xfrm>
        </p:grpSpPr>
        <p:sp>
          <p:nvSpPr>
            <p:cNvPr id="444" name="Google Shape;562;g35992c638f1_0_36"/>
            <p:cNvSpPr/>
            <p:nvPr/>
          </p:nvSpPr>
          <p:spPr>
            <a:xfrm>
              <a:off x="6863040" y="3020760"/>
              <a:ext cx="1135440" cy="1111680"/>
            </a:xfrm>
            <a:custGeom>
              <a:avLst/>
              <a:gdLst>
                <a:gd name="textAreaLeft" fmla="*/ 0 w 1135440"/>
                <a:gd name="textAreaRight" fmla="*/ 1135800 w 1135440"/>
                <a:gd name="textAreaTop" fmla="*/ 0 h 1111680"/>
                <a:gd name="textAreaBottom" fmla="*/ 1112040 h 1111680"/>
              </a:gdLst>
              <a:ahLst/>
              <a:rect l="textAreaLeft" t="textAreaTop" r="textAreaRight" b="textAreaBottom"/>
              <a:pathLst>
                <a:path w="50520" h="50521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rgbClr val="ffe4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5" name="Google Shape;563;g35992c638f1_0_36"/>
            <p:cNvSpPr/>
            <p:nvPr/>
          </p:nvSpPr>
          <p:spPr>
            <a:xfrm>
              <a:off x="7006680" y="3161160"/>
              <a:ext cx="848160" cy="830520"/>
            </a:xfrm>
            <a:custGeom>
              <a:avLst/>
              <a:gdLst>
                <a:gd name="textAreaLeft" fmla="*/ 0 w 848160"/>
                <a:gd name="textAreaRight" fmla="*/ 848520 w 848160"/>
                <a:gd name="textAreaTop" fmla="*/ 0 h 830520"/>
                <a:gd name="textAreaBottom" fmla="*/ 830880 h 830520"/>
              </a:gdLst>
              <a:ahLst/>
              <a:rect l="textAreaLeft" t="textAreaTop" r="textAreaRight" b="textAreaBottom"/>
              <a:pathLst>
                <a:path w="37749" h="37749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6" name="Google Shape;564;g35992c638f1_0_36"/>
          <p:cNvGrpSpPr/>
          <p:nvPr/>
        </p:nvGrpSpPr>
        <p:grpSpPr>
          <a:xfrm>
            <a:off x="5974200" y="2210040"/>
            <a:ext cx="420120" cy="411120"/>
            <a:chOff x="5974200" y="2210040"/>
            <a:chExt cx="420120" cy="411120"/>
          </a:xfrm>
        </p:grpSpPr>
        <p:sp>
          <p:nvSpPr>
            <p:cNvPr id="447" name="Google Shape;565;g35992c638f1_0_36"/>
            <p:cNvSpPr/>
            <p:nvPr/>
          </p:nvSpPr>
          <p:spPr>
            <a:xfrm>
              <a:off x="6260760" y="2342520"/>
              <a:ext cx="133560" cy="277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77920"/>
                <a:gd name="textAreaBottom" fmla="*/ 278280 h 277920"/>
              </a:gdLst>
              <a:ahLst/>
              <a:rect l="textAreaLeft" t="textAreaTop" r="textAreaRight" b="textAreaBottom"/>
              <a:pathLst>
                <a:path w="3418" h="7121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Google Shape;566;g35992c638f1_0_36"/>
            <p:cNvSpPr/>
            <p:nvPr/>
          </p:nvSpPr>
          <p:spPr>
            <a:xfrm>
              <a:off x="6068520" y="2210040"/>
              <a:ext cx="244080" cy="411120"/>
            </a:xfrm>
            <a:custGeom>
              <a:avLst/>
              <a:gdLst>
                <a:gd name="textAreaLeft" fmla="*/ 0 w 244080"/>
                <a:gd name="textAreaRight" fmla="*/ 244440 w 244080"/>
                <a:gd name="textAreaTop" fmla="*/ 0 h 411120"/>
                <a:gd name="textAreaBottom" fmla="*/ 411480 h 411120"/>
              </a:gdLst>
              <a:ahLst/>
              <a:rect l="textAreaLeft" t="textAreaTop" r="textAreaRight" b="textAreaBottom"/>
              <a:pathLst>
                <a:path w="6239" h="10527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9" name="Google Shape;567;g35992c638f1_0_36"/>
            <p:cNvSpPr/>
            <p:nvPr/>
          </p:nvSpPr>
          <p:spPr>
            <a:xfrm>
              <a:off x="5974200" y="2378880"/>
              <a:ext cx="133560" cy="2419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41920"/>
                <a:gd name="textAreaBottom" fmla="*/ 242280 h 241920"/>
              </a:gdLst>
              <a:ahLst/>
              <a:rect l="textAreaLeft" t="textAreaTop" r="textAreaRight" b="textAreaBottom"/>
              <a:pathLst>
                <a:path w="3418" h="6193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0" name="Google Shape;568;g35992c638f1_0_36"/>
          <p:cNvSpPr/>
          <p:nvPr/>
        </p:nvSpPr>
        <p:spPr>
          <a:xfrm>
            <a:off x="7220520" y="3370680"/>
            <a:ext cx="420120" cy="411120"/>
          </a:xfrm>
          <a:custGeom>
            <a:avLst/>
            <a:gdLst>
              <a:gd name="textAreaLeft" fmla="*/ 0 w 420120"/>
              <a:gd name="textAreaRight" fmla="*/ 420480 w 420120"/>
              <a:gd name="textAreaTop" fmla="*/ 0 h 411120"/>
              <a:gd name="textAreaBottom" fmla="*/ 411480 h 411120"/>
            </a:gdLst>
            <a:ahLst/>
            <a:rect l="textAreaLeft" t="textAreaTop" r="textAreaRight" b="textAreaBottom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1" name="Google Shape;569;g35992c638f1_0_36"/>
          <p:cNvGrpSpPr/>
          <p:nvPr/>
        </p:nvGrpSpPr>
        <p:grpSpPr>
          <a:xfrm>
            <a:off x="5598360" y="5696640"/>
            <a:ext cx="419760" cy="411480"/>
            <a:chOff x="5598360" y="5696640"/>
            <a:chExt cx="419760" cy="411480"/>
          </a:xfrm>
        </p:grpSpPr>
        <p:sp>
          <p:nvSpPr>
            <p:cNvPr id="452" name="Google Shape;570;g35992c638f1_0_36"/>
            <p:cNvSpPr/>
            <p:nvPr/>
          </p:nvSpPr>
          <p:spPr>
            <a:xfrm>
              <a:off x="5624640" y="6053040"/>
              <a:ext cx="12240" cy="5508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55080"/>
                <a:gd name="textAreaBottom" fmla="*/ 55440 h 55080"/>
              </a:gdLst>
              <a:ahLst/>
              <a:rect l="textAreaLeft" t="textAreaTop" r="textAreaRight" b="textAreaBottom"/>
              <a:pathLst>
                <a:path w="358" h="143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lnTo>
                    <a:pt x="0" y="1251"/>
                  </a:lnTo>
                  <a:cubicBezTo>
                    <a:pt x="0" y="1334"/>
                    <a:pt x="72" y="1430"/>
                    <a:pt x="179" y="1430"/>
                  </a:cubicBezTo>
                  <a:cubicBezTo>
                    <a:pt x="286" y="1430"/>
                    <a:pt x="357" y="1358"/>
                    <a:pt x="357" y="1251"/>
                  </a:cubicBezTo>
                  <a:lnTo>
                    <a:pt x="357" y="180"/>
                  </a:lnTo>
                  <a:cubicBezTo>
                    <a:pt x="345" y="84"/>
                    <a:pt x="27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7720" bIns="27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3" name="Google Shape;571;g35992c638f1_0_36"/>
            <p:cNvSpPr/>
            <p:nvPr/>
          </p:nvSpPr>
          <p:spPr>
            <a:xfrm>
              <a:off x="5598360" y="5870520"/>
              <a:ext cx="227160" cy="237600"/>
            </a:xfrm>
            <a:custGeom>
              <a:avLst/>
              <a:gdLst>
                <a:gd name="textAreaLeft" fmla="*/ 0 w 227160"/>
                <a:gd name="textAreaRight" fmla="*/ 227520 w 227160"/>
                <a:gd name="textAreaTop" fmla="*/ 0 h 237600"/>
                <a:gd name="textAreaBottom" fmla="*/ 237960 h 237600"/>
              </a:gdLst>
              <a:ahLst/>
              <a:rect l="textAreaLeft" t="textAreaTop" r="textAreaRight" b="textAreaBottom"/>
              <a:pathLst>
                <a:path w="6454" h="6132">
                  <a:moveTo>
                    <a:pt x="5965" y="964"/>
                  </a:moveTo>
                  <a:lnTo>
                    <a:pt x="6025" y="1238"/>
                  </a:lnTo>
                  <a:cubicBezTo>
                    <a:pt x="6048" y="1298"/>
                    <a:pt x="6025" y="1369"/>
                    <a:pt x="5977" y="1417"/>
                  </a:cubicBezTo>
                  <a:lnTo>
                    <a:pt x="5870" y="1512"/>
                  </a:lnTo>
                  <a:lnTo>
                    <a:pt x="5632" y="1274"/>
                  </a:lnTo>
                  <a:lnTo>
                    <a:pt x="5965" y="964"/>
                  </a:lnTo>
                  <a:close/>
                  <a:moveTo>
                    <a:pt x="1834" y="333"/>
                  </a:moveTo>
                  <a:cubicBezTo>
                    <a:pt x="2119" y="333"/>
                    <a:pt x="2405" y="452"/>
                    <a:pt x="2608" y="667"/>
                  </a:cubicBezTo>
                  <a:cubicBezTo>
                    <a:pt x="2822" y="869"/>
                    <a:pt x="2941" y="1167"/>
                    <a:pt x="2977" y="1488"/>
                  </a:cubicBezTo>
                  <a:cubicBezTo>
                    <a:pt x="2989" y="1595"/>
                    <a:pt x="3000" y="1738"/>
                    <a:pt x="3012" y="1905"/>
                  </a:cubicBezTo>
                  <a:cubicBezTo>
                    <a:pt x="2822" y="1584"/>
                    <a:pt x="2524" y="1345"/>
                    <a:pt x="2119" y="1214"/>
                  </a:cubicBezTo>
                  <a:cubicBezTo>
                    <a:pt x="1822" y="1115"/>
                    <a:pt x="1565" y="1107"/>
                    <a:pt x="1481" y="1107"/>
                  </a:cubicBezTo>
                  <a:cubicBezTo>
                    <a:pt x="1465" y="1107"/>
                    <a:pt x="1455" y="1107"/>
                    <a:pt x="1453" y="1107"/>
                  </a:cubicBezTo>
                  <a:cubicBezTo>
                    <a:pt x="1405" y="1107"/>
                    <a:pt x="1369" y="1131"/>
                    <a:pt x="1334" y="1167"/>
                  </a:cubicBezTo>
                  <a:lnTo>
                    <a:pt x="1024" y="1500"/>
                  </a:lnTo>
                  <a:cubicBezTo>
                    <a:pt x="953" y="1572"/>
                    <a:pt x="965" y="1679"/>
                    <a:pt x="1024" y="1750"/>
                  </a:cubicBezTo>
                  <a:cubicBezTo>
                    <a:pt x="1058" y="1784"/>
                    <a:pt x="1100" y="1799"/>
                    <a:pt x="1143" y="1799"/>
                  </a:cubicBezTo>
                  <a:cubicBezTo>
                    <a:pt x="1190" y="1799"/>
                    <a:pt x="1237" y="1781"/>
                    <a:pt x="1274" y="1750"/>
                  </a:cubicBezTo>
                  <a:lnTo>
                    <a:pt x="1548" y="1488"/>
                  </a:lnTo>
                  <a:cubicBezTo>
                    <a:pt x="1762" y="1500"/>
                    <a:pt x="2500" y="1572"/>
                    <a:pt x="2774" y="2203"/>
                  </a:cubicBezTo>
                  <a:cubicBezTo>
                    <a:pt x="2715" y="2643"/>
                    <a:pt x="2334" y="2988"/>
                    <a:pt x="1857" y="2988"/>
                  </a:cubicBezTo>
                  <a:cubicBezTo>
                    <a:pt x="1334" y="2988"/>
                    <a:pt x="905" y="2560"/>
                    <a:pt x="905" y="2036"/>
                  </a:cubicBezTo>
                  <a:cubicBezTo>
                    <a:pt x="905" y="1941"/>
                    <a:pt x="822" y="1857"/>
                    <a:pt x="726" y="1857"/>
                  </a:cubicBezTo>
                  <a:cubicBezTo>
                    <a:pt x="703" y="1857"/>
                    <a:pt x="679" y="1857"/>
                    <a:pt x="667" y="1869"/>
                  </a:cubicBezTo>
                  <a:cubicBezTo>
                    <a:pt x="679" y="1726"/>
                    <a:pt x="691" y="1595"/>
                    <a:pt x="703" y="1488"/>
                  </a:cubicBezTo>
                  <a:cubicBezTo>
                    <a:pt x="726" y="1167"/>
                    <a:pt x="857" y="869"/>
                    <a:pt x="1060" y="667"/>
                  </a:cubicBezTo>
                  <a:cubicBezTo>
                    <a:pt x="1274" y="452"/>
                    <a:pt x="1560" y="333"/>
                    <a:pt x="1834" y="333"/>
                  </a:cubicBezTo>
                  <a:close/>
                  <a:moveTo>
                    <a:pt x="607" y="2346"/>
                  </a:moveTo>
                  <a:cubicBezTo>
                    <a:pt x="679" y="2667"/>
                    <a:pt x="869" y="2929"/>
                    <a:pt x="1131" y="3108"/>
                  </a:cubicBezTo>
                  <a:lnTo>
                    <a:pt x="1131" y="3298"/>
                  </a:lnTo>
                  <a:cubicBezTo>
                    <a:pt x="798" y="3239"/>
                    <a:pt x="560" y="3155"/>
                    <a:pt x="417" y="3096"/>
                  </a:cubicBezTo>
                  <a:cubicBezTo>
                    <a:pt x="393" y="3096"/>
                    <a:pt x="417" y="3084"/>
                    <a:pt x="417" y="3084"/>
                  </a:cubicBezTo>
                  <a:cubicBezTo>
                    <a:pt x="488" y="2881"/>
                    <a:pt x="548" y="2619"/>
                    <a:pt x="607" y="2346"/>
                  </a:cubicBezTo>
                  <a:close/>
                  <a:moveTo>
                    <a:pt x="3120" y="2346"/>
                  </a:moveTo>
                  <a:cubicBezTo>
                    <a:pt x="3167" y="2584"/>
                    <a:pt x="3227" y="2810"/>
                    <a:pt x="3286" y="3000"/>
                  </a:cubicBezTo>
                  <a:lnTo>
                    <a:pt x="2977" y="3298"/>
                  </a:lnTo>
                  <a:cubicBezTo>
                    <a:pt x="2941" y="3334"/>
                    <a:pt x="2881" y="3358"/>
                    <a:pt x="2834" y="3358"/>
                  </a:cubicBezTo>
                  <a:lnTo>
                    <a:pt x="2786" y="3358"/>
                  </a:lnTo>
                  <a:cubicBezTo>
                    <a:pt x="2691" y="3358"/>
                    <a:pt x="2596" y="3274"/>
                    <a:pt x="2596" y="3167"/>
                  </a:cubicBezTo>
                  <a:lnTo>
                    <a:pt x="2596" y="3108"/>
                  </a:lnTo>
                  <a:cubicBezTo>
                    <a:pt x="2858" y="2929"/>
                    <a:pt x="3048" y="2667"/>
                    <a:pt x="3120" y="2346"/>
                  </a:cubicBezTo>
                  <a:close/>
                  <a:moveTo>
                    <a:pt x="2262" y="3274"/>
                  </a:moveTo>
                  <a:cubicBezTo>
                    <a:pt x="2274" y="3381"/>
                    <a:pt x="2334" y="3465"/>
                    <a:pt x="2393" y="3524"/>
                  </a:cubicBezTo>
                  <a:lnTo>
                    <a:pt x="2119" y="3774"/>
                  </a:lnTo>
                  <a:cubicBezTo>
                    <a:pt x="2048" y="3852"/>
                    <a:pt x="1953" y="3890"/>
                    <a:pt x="1856" y="3890"/>
                  </a:cubicBezTo>
                  <a:cubicBezTo>
                    <a:pt x="1759" y="3890"/>
                    <a:pt x="1661" y="3852"/>
                    <a:pt x="1584" y="3774"/>
                  </a:cubicBezTo>
                  <a:lnTo>
                    <a:pt x="1429" y="3631"/>
                  </a:lnTo>
                  <a:cubicBezTo>
                    <a:pt x="1453" y="3584"/>
                    <a:pt x="1465" y="3524"/>
                    <a:pt x="1465" y="3465"/>
                  </a:cubicBezTo>
                  <a:lnTo>
                    <a:pt x="1465" y="3274"/>
                  </a:lnTo>
                  <a:cubicBezTo>
                    <a:pt x="1584" y="3322"/>
                    <a:pt x="1727" y="3334"/>
                    <a:pt x="1857" y="3334"/>
                  </a:cubicBezTo>
                  <a:cubicBezTo>
                    <a:pt x="1988" y="3334"/>
                    <a:pt x="2119" y="3322"/>
                    <a:pt x="2262" y="3274"/>
                  </a:cubicBezTo>
                  <a:close/>
                  <a:moveTo>
                    <a:pt x="1857" y="0"/>
                  </a:moveTo>
                  <a:cubicBezTo>
                    <a:pt x="1072" y="0"/>
                    <a:pt x="429" y="619"/>
                    <a:pt x="369" y="1464"/>
                  </a:cubicBezTo>
                  <a:cubicBezTo>
                    <a:pt x="333" y="1810"/>
                    <a:pt x="214" y="2536"/>
                    <a:pt x="72" y="2941"/>
                  </a:cubicBezTo>
                  <a:cubicBezTo>
                    <a:pt x="0" y="3119"/>
                    <a:pt x="83" y="3310"/>
                    <a:pt x="262" y="3405"/>
                  </a:cubicBezTo>
                  <a:cubicBezTo>
                    <a:pt x="393" y="3465"/>
                    <a:pt x="595" y="3536"/>
                    <a:pt x="857" y="3596"/>
                  </a:cubicBezTo>
                  <a:lnTo>
                    <a:pt x="405" y="3822"/>
                  </a:lnTo>
                  <a:cubicBezTo>
                    <a:pt x="155" y="3941"/>
                    <a:pt x="12" y="4191"/>
                    <a:pt x="12" y="4477"/>
                  </a:cubicBezTo>
                  <a:lnTo>
                    <a:pt x="12" y="5953"/>
                  </a:lnTo>
                  <a:cubicBezTo>
                    <a:pt x="12" y="6036"/>
                    <a:pt x="83" y="6132"/>
                    <a:pt x="191" y="6132"/>
                  </a:cubicBezTo>
                  <a:cubicBezTo>
                    <a:pt x="274" y="6132"/>
                    <a:pt x="369" y="6048"/>
                    <a:pt x="369" y="5953"/>
                  </a:cubicBezTo>
                  <a:lnTo>
                    <a:pt x="369" y="4477"/>
                  </a:lnTo>
                  <a:cubicBezTo>
                    <a:pt x="369" y="4322"/>
                    <a:pt x="441" y="4191"/>
                    <a:pt x="572" y="4131"/>
                  </a:cubicBezTo>
                  <a:lnTo>
                    <a:pt x="1155" y="3834"/>
                  </a:lnTo>
                  <a:lnTo>
                    <a:pt x="1369" y="4024"/>
                  </a:lnTo>
                  <a:cubicBezTo>
                    <a:pt x="1512" y="4167"/>
                    <a:pt x="1691" y="4239"/>
                    <a:pt x="1869" y="4239"/>
                  </a:cubicBezTo>
                  <a:cubicBezTo>
                    <a:pt x="2048" y="4239"/>
                    <a:pt x="2238" y="4167"/>
                    <a:pt x="2381" y="4024"/>
                  </a:cubicBezTo>
                  <a:lnTo>
                    <a:pt x="2715" y="3691"/>
                  </a:lnTo>
                  <a:lnTo>
                    <a:pt x="2834" y="3691"/>
                  </a:lnTo>
                  <a:cubicBezTo>
                    <a:pt x="2977" y="3691"/>
                    <a:pt x="3108" y="3631"/>
                    <a:pt x="3215" y="3536"/>
                  </a:cubicBezTo>
                  <a:lnTo>
                    <a:pt x="5382" y="1488"/>
                  </a:lnTo>
                  <a:lnTo>
                    <a:pt x="5632" y="1738"/>
                  </a:lnTo>
                  <a:lnTo>
                    <a:pt x="2893" y="4477"/>
                  </a:lnTo>
                  <a:cubicBezTo>
                    <a:pt x="2715" y="4655"/>
                    <a:pt x="2631" y="4882"/>
                    <a:pt x="2631" y="5132"/>
                  </a:cubicBezTo>
                  <a:lnTo>
                    <a:pt x="2631" y="5929"/>
                  </a:lnTo>
                  <a:cubicBezTo>
                    <a:pt x="2631" y="6025"/>
                    <a:pt x="2703" y="6108"/>
                    <a:pt x="2810" y="6108"/>
                  </a:cubicBezTo>
                  <a:cubicBezTo>
                    <a:pt x="2893" y="6108"/>
                    <a:pt x="2989" y="6036"/>
                    <a:pt x="2989" y="5929"/>
                  </a:cubicBezTo>
                  <a:lnTo>
                    <a:pt x="2989" y="5132"/>
                  </a:lnTo>
                  <a:cubicBezTo>
                    <a:pt x="2989" y="4977"/>
                    <a:pt x="3048" y="4834"/>
                    <a:pt x="3155" y="4727"/>
                  </a:cubicBezTo>
                  <a:lnTo>
                    <a:pt x="6227" y="1643"/>
                  </a:lnTo>
                  <a:cubicBezTo>
                    <a:pt x="6370" y="1512"/>
                    <a:pt x="6429" y="1310"/>
                    <a:pt x="6382" y="1131"/>
                  </a:cubicBezTo>
                  <a:lnTo>
                    <a:pt x="6263" y="679"/>
                  </a:lnTo>
                  <a:lnTo>
                    <a:pt x="6382" y="572"/>
                  </a:lnTo>
                  <a:cubicBezTo>
                    <a:pt x="6453" y="512"/>
                    <a:pt x="6453" y="393"/>
                    <a:pt x="6382" y="321"/>
                  </a:cubicBezTo>
                  <a:cubicBezTo>
                    <a:pt x="6352" y="286"/>
                    <a:pt x="6307" y="268"/>
                    <a:pt x="6261" y="268"/>
                  </a:cubicBezTo>
                  <a:cubicBezTo>
                    <a:pt x="6215" y="268"/>
                    <a:pt x="6168" y="286"/>
                    <a:pt x="6132" y="321"/>
                  </a:cubicBezTo>
                  <a:lnTo>
                    <a:pt x="3572" y="2738"/>
                  </a:lnTo>
                  <a:cubicBezTo>
                    <a:pt x="3453" y="2322"/>
                    <a:pt x="3358" y="1750"/>
                    <a:pt x="3346" y="1464"/>
                  </a:cubicBezTo>
                  <a:cubicBezTo>
                    <a:pt x="3286" y="631"/>
                    <a:pt x="2643" y="0"/>
                    <a:pt x="185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4" name="Google Shape;572;g35992c638f1_0_36"/>
            <p:cNvSpPr/>
            <p:nvPr/>
          </p:nvSpPr>
          <p:spPr>
            <a:xfrm>
              <a:off x="5769000" y="5696640"/>
              <a:ext cx="249120" cy="230760"/>
            </a:xfrm>
            <a:custGeom>
              <a:avLst/>
              <a:gdLst>
                <a:gd name="textAreaLeft" fmla="*/ 0 w 249120"/>
                <a:gd name="textAreaRight" fmla="*/ 249480 w 24912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7086" h="5954">
                  <a:moveTo>
                    <a:pt x="549" y="0"/>
                  </a:moveTo>
                  <a:cubicBezTo>
                    <a:pt x="251" y="0"/>
                    <a:pt x="1" y="250"/>
                    <a:pt x="1" y="548"/>
                  </a:cubicBezTo>
                  <a:lnTo>
                    <a:pt x="1" y="5072"/>
                  </a:lnTo>
                  <a:cubicBezTo>
                    <a:pt x="1" y="5156"/>
                    <a:pt x="72" y="5251"/>
                    <a:pt x="180" y="5251"/>
                  </a:cubicBezTo>
                  <a:cubicBezTo>
                    <a:pt x="263" y="5251"/>
                    <a:pt x="358" y="5179"/>
                    <a:pt x="358" y="5072"/>
                  </a:cubicBezTo>
                  <a:lnTo>
                    <a:pt x="358" y="548"/>
                  </a:lnTo>
                  <a:cubicBezTo>
                    <a:pt x="358" y="441"/>
                    <a:pt x="441" y="357"/>
                    <a:pt x="549" y="357"/>
                  </a:cubicBezTo>
                  <a:lnTo>
                    <a:pt x="6537" y="357"/>
                  </a:lnTo>
                  <a:cubicBezTo>
                    <a:pt x="6645" y="357"/>
                    <a:pt x="6728" y="441"/>
                    <a:pt x="6728" y="548"/>
                  </a:cubicBezTo>
                  <a:lnTo>
                    <a:pt x="6728" y="5394"/>
                  </a:lnTo>
                  <a:cubicBezTo>
                    <a:pt x="6728" y="5501"/>
                    <a:pt x="6645" y="5596"/>
                    <a:pt x="6537" y="5596"/>
                  </a:cubicBezTo>
                  <a:lnTo>
                    <a:pt x="2108" y="5596"/>
                  </a:lnTo>
                  <a:cubicBezTo>
                    <a:pt x="2025" y="5596"/>
                    <a:pt x="1930" y="5668"/>
                    <a:pt x="1930" y="5775"/>
                  </a:cubicBezTo>
                  <a:cubicBezTo>
                    <a:pt x="1930" y="5870"/>
                    <a:pt x="2013" y="5953"/>
                    <a:pt x="2108" y="5953"/>
                  </a:cubicBezTo>
                  <a:lnTo>
                    <a:pt x="6537" y="5953"/>
                  </a:lnTo>
                  <a:cubicBezTo>
                    <a:pt x="6835" y="5953"/>
                    <a:pt x="7085" y="5691"/>
                    <a:pt x="7085" y="5394"/>
                  </a:cubicBezTo>
                  <a:lnTo>
                    <a:pt x="7085" y="548"/>
                  </a:lnTo>
                  <a:cubicBezTo>
                    <a:pt x="7085" y="238"/>
                    <a:pt x="6847" y="0"/>
                    <a:pt x="653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Google Shape;573;g35992c638f1_0_36"/>
            <p:cNvSpPr/>
            <p:nvPr/>
          </p:nvSpPr>
          <p:spPr>
            <a:xfrm>
              <a:off x="5828760" y="5724360"/>
              <a:ext cx="145080" cy="158760"/>
            </a:xfrm>
            <a:custGeom>
              <a:avLst/>
              <a:gdLst>
                <a:gd name="textAreaLeft" fmla="*/ 0 w 145080"/>
                <a:gd name="textAreaRight" fmla="*/ 145440 w 1450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4133" h="4103">
                  <a:moveTo>
                    <a:pt x="1870" y="757"/>
                  </a:moveTo>
                  <a:cubicBezTo>
                    <a:pt x="2227" y="757"/>
                    <a:pt x="2537" y="876"/>
                    <a:pt x="2811" y="1090"/>
                  </a:cubicBezTo>
                  <a:lnTo>
                    <a:pt x="1751" y="2150"/>
                  </a:lnTo>
                  <a:cubicBezTo>
                    <a:pt x="1679" y="2221"/>
                    <a:pt x="1679" y="2328"/>
                    <a:pt x="1751" y="2400"/>
                  </a:cubicBezTo>
                  <a:cubicBezTo>
                    <a:pt x="1775" y="2424"/>
                    <a:pt x="1822" y="2447"/>
                    <a:pt x="1870" y="2447"/>
                  </a:cubicBezTo>
                  <a:cubicBezTo>
                    <a:pt x="1918" y="2447"/>
                    <a:pt x="1953" y="2424"/>
                    <a:pt x="1989" y="2400"/>
                  </a:cubicBezTo>
                  <a:lnTo>
                    <a:pt x="2513" y="1876"/>
                  </a:lnTo>
                  <a:cubicBezTo>
                    <a:pt x="2584" y="1995"/>
                    <a:pt x="2632" y="2126"/>
                    <a:pt x="2632" y="2281"/>
                  </a:cubicBezTo>
                  <a:cubicBezTo>
                    <a:pt x="2632" y="2697"/>
                    <a:pt x="2287" y="3043"/>
                    <a:pt x="1870" y="3043"/>
                  </a:cubicBezTo>
                  <a:cubicBezTo>
                    <a:pt x="1453" y="3043"/>
                    <a:pt x="1108" y="2697"/>
                    <a:pt x="1108" y="2281"/>
                  </a:cubicBezTo>
                  <a:cubicBezTo>
                    <a:pt x="1108" y="1864"/>
                    <a:pt x="1453" y="1519"/>
                    <a:pt x="1870" y="1519"/>
                  </a:cubicBezTo>
                  <a:cubicBezTo>
                    <a:pt x="1953" y="1519"/>
                    <a:pt x="2049" y="1447"/>
                    <a:pt x="2049" y="1340"/>
                  </a:cubicBezTo>
                  <a:cubicBezTo>
                    <a:pt x="2049" y="1233"/>
                    <a:pt x="1977" y="1162"/>
                    <a:pt x="1870" y="1162"/>
                  </a:cubicBezTo>
                  <a:cubicBezTo>
                    <a:pt x="1263" y="1162"/>
                    <a:pt x="763" y="1650"/>
                    <a:pt x="763" y="2269"/>
                  </a:cubicBezTo>
                  <a:cubicBezTo>
                    <a:pt x="763" y="2876"/>
                    <a:pt x="1263" y="3364"/>
                    <a:pt x="1870" y="3364"/>
                  </a:cubicBezTo>
                  <a:cubicBezTo>
                    <a:pt x="2477" y="3364"/>
                    <a:pt x="2965" y="2876"/>
                    <a:pt x="2965" y="2269"/>
                  </a:cubicBezTo>
                  <a:cubicBezTo>
                    <a:pt x="2965" y="2031"/>
                    <a:pt x="2894" y="1804"/>
                    <a:pt x="2763" y="1614"/>
                  </a:cubicBezTo>
                  <a:lnTo>
                    <a:pt x="3049" y="1328"/>
                  </a:lnTo>
                  <a:cubicBezTo>
                    <a:pt x="3251" y="1578"/>
                    <a:pt x="3370" y="1912"/>
                    <a:pt x="3370" y="2269"/>
                  </a:cubicBezTo>
                  <a:cubicBezTo>
                    <a:pt x="3370" y="3102"/>
                    <a:pt x="2703" y="3769"/>
                    <a:pt x="1870" y="3769"/>
                  </a:cubicBezTo>
                  <a:cubicBezTo>
                    <a:pt x="1036" y="3769"/>
                    <a:pt x="370" y="3102"/>
                    <a:pt x="370" y="2269"/>
                  </a:cubicBezTo>
                  <a:cubicBezTo>
                    <a:pt x="370" y="1435"/>
                    <a:pt x="1036" y="757"/>
                    <a:pt x="1870" y="757"/>
                  </a:cubicBezTo>
                  <a:close/>
                  <a:moveTo>
                    <a:pt x="3924" y="1"/>
                  </a:moveTo>
                  <a:cubicBezTo>
                    <a:pt x="3879" y="1"/>
                    <a:pt x="3834" y="19"/>
                    <a:pt x="3799" y="54"/>
                  </a:cubicBezTo>
                  <a:lnTo>
                    <a:pt x="3537" y="328"/>
                  </a:lnTo>
                  <a:lnTo>
                    <a:pt x="3537" y="197"/>
                  </a:lnTo>
                  <a:cubicBezTo>
                    <a:pt x="3537" y="102"/>
                    <a:pt x="3453" y="19"/>
                    <a:pt x="3358" y="19"/>
                  </a:cubicBezTo>
                  <a:cubicBezTo>
                    <a:pt x="3263" y="19"/>
                    <a:pt x="3180" y="90"/>
                    <a:pt x="3180" y="197"/>
                  </a:cubicBezTo>
                  <a:lnTo>
                    <a:pt x="3180" y="685"/>
                  </a:lnTo>
                  <a:lnTo>
                    <a:pt x="3037" y="816"/>
                  </a:lnTo>
                  <a:cubicBezTo>
                    <a:pt x="2715" y="554"/>
                    <a:pt x="2310" y="388"/>
                    <a:pt x="1870" y="388"/>
                  </a:cubicBezTo>
                  <a:cubicBezTo>
                    <a:pt x="834" y="388"/>
                    <a:pt x="1" y="1221"/>
                    <a:pt x="1" y="2245"/>
                  </a:cubicBezTo>
                  <a:cubicBezTo>
                    <a:pt x="1" y="3269"/>
                    <a:pt x="834" y="4102"/>
                    <a:pt x="1870" y="4102"/>
                  </a:cubicBezTo>
                  <a:cubicBezTo>
                    <a:pt x="2894" y="4102"/>
                    <a:pt x="3727" y="3269"/>
                    <a:pt x="3727" y="2245"/>
                  </a:cubicBezTo>
                  <a:cubicBezTo>
                    <a:pt x="3727" y="1804"/>
                    <a:pt x="3561" y="1388"/>
                    <a:pt x="3299" y="1066"/>
                  </a:cubicBezTo>
                  <a:lnTo>
                    <a:pt x="3430" y="935"/>
                  </a:lnTo>
                  <a:lnTo>
                    <a:pt x="3918" y="935"/>
                  </a:lnTo>
                  <a:cubicBezTo>
                    <a:pt x="4013" y="935"/>
                    <a:pt x="4096" y="864"/>
                    <a:pt x="4096" y="757"/>
                  </a:cubicBezTo>
                  <a:cubicBezTo>
                    <a:pt x="4084" y="673"/>
                    <a:pt x="4013" y="578"/>
                    <a:pt x="3918" y="578"/>
                  </a:cubicBezTo>
                  <a:lnTo>
                    <a:pt x="3787" y="578"/>
                  </a:lnTo>
                  <a:lnTo>
                    <a:pt x="4049" y="316"/>
                  </a:lnTo>
                  <a:cubicBezTo>
                    <a:pt x="4132" y="245"/>
                    <a:pt x="4132" y="138"/>
                    <a:pt x="4049" y="54"/>
                  </a:cubicBezTo>
                  <a:cubicBezTo>
                    <a:pt x="4013" y="19"/>
                    <a:pt x="3968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560" bIns="79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56" name="Google Shape;574;g35992c638f1_0_36"/>
          <p:cNvGrpSpPr/>
          <p:nvPr/>
        </p:nvGrpSpPr>
        <p:grpSpPr>
          <a:xfrm>
            <a:off x="4731840" y="4152960"/>
            <a:ext cx="420120" cy="411120"/>
            <a:chOff x="4731840" y="4152960"/>
            <a:chExt cx="420120" cy="411120"/>
          </a:xfrm>
        </p:grpSpPr>
        <p:sp>
          <p:nvSpPr>
            <p:cNvPr id="457" name="Google Shape;575;g35992c638f1_0_36"/>
            <p:cNvSpPr/>
            <p:nvPr/>
          </p:nvSpPr>
          <p:spPr>
            <a:xfrm>
              <a:off x="4905000" y="4237920"/>
              <a:ext cx="33480" cy="6336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894" h="1548">
                  <a:moveTo>
                    <a:pt x="417" y="286"/>
                  </a:moveTo>
                  <a:lnTo>
                    <a:pt x="417" y="572"/>
                  </a:lnTo>
                  <a:cubicBezTo>
                    <a:pt x="298" y="524"/>
                    <a:pt x="274" y="500"/>
                    <a:pt x="274" y="417"/>
                  </a:cubicBezTo>
                  <a:cubicBezTo>
                    <a:pt x="274" y="345"/>
                    <a:pt x="346" y="298"/>
                    <a:pt x="417" y="286"/>
                  </a:cubicBezTo>
                  <a:close/>
                  <a:moveTo>
                    <a:pt x="524" y="869"/>
                  </a:moveTo>
                  <a:cubicBezTo>
                    <a:pt x="643" y="917"/>
                    <a:pt x="655" y="976"/>
                    <a:pt x="655" y="1048"/>
                  </a:cubicBezTo>
                  <a:cubicBezTo>
                    <a:pt x="655" y="1119"/>
                    <a:pt x="596" y="1179"/>
                    <a:pt x="524" y="1191"/>
                  </a:cubicBezTo>
                  <a:lnTo>
                    <a:pt x="524" y="869"/>
                  </a:lnTo>
                  <a:close/>
                  <a:moveTo>
                    <a:pt x="477" y="0"/>
                  </a:moveTo>
                  <a:cubicBezTo>
                    <a:pt x="453" y="0"/>
                    <a:pt x="417" y="24"/>
                    <a:pt x="417" y="48"/>
                  </a:cubicBezTo>
                  <a:lnTo>
                    <a:pt x="417" y="107"/>
                  </a:lnTo>
                  <a:cubicBezTo>
                    <a:pt x="191" y="131"/>
                    <a:pt x="60" y="250"/>
                    <a:pt x="60" y="476"/>
                  </a:cubicBezTo>
                  <a:cubicBezTo>
                    <a:pt x="60" y="703"/>
                    <a:pt x="227" y="774"/>
                    <a:pt x="417" y="845"/>
                  </a:cubicBezTo>
                  <a:lnTo>
                    <a:pt x="417" y="1226"/>
                  </a:lnTo>
                  <a:cubicBezTo>
                    <a:pt x="310" y="1203"/>
                    <a:pt x="274" y="1179"/>
                    <a:pt x="179" y="1107"/>
                  </a:cubicBezTo>
                  <a:cubicBezTo>
                    <a:pt x="160" y="1093"/>
                    <a:pt x="143" y="1087"/>
                    <a:pt x="127" y="1087"/>
                  </a:cubicBezTo>
                  <a:cubicBezTo>
                    <a:pt x="101" y="1087"/>
                    <a:pt x="77" y="1102"/>
                    <a:pt x="48" y="1131"/>
                  </a:cubicBezTo>
                  <a:cubicBezTo>
                    <a:pt x="0" y="1191"/>
                    <a:pt x="0" y="1250"/>
                    <a:pt x="48" y="1298"/>
                  </a:cubicBezTo>
                  <a:cubicBezTo>
                    <a:pt x="120" y="1405"/>
                    <a:pt x="274" y="1453"/>
                    <a:pt x="417" y="1453"/>
                  </a:cubicBezTo>
                  <a:lnTo>
                    <a:pt x="417" y="1512"/>
                  </a:lnTo>
                  <a:cubicBezTo>
                    <a:pt x="417" y="1536"/>
                    <a:pt x="453" y="1548"/>
                    <a:pt x="477" y="1548"/>
                  </a:cubicBezTo>
                  <a:cubicBezTo>
                    <a:pt x="512" y="1548"/>
                    <a:pt x="536" y="1536"/>
                    <a:pt x="536" y="1512"/>
                  </a:cubicBezTo>
                  <a:lnTo>
                    <a:pt x="536" y="1453"/>
                  </a:lnTo>
                  <a:cubicBezTo>
                    <a:pt x="727" y="1417"/>
                    <a:pt x="893" y="1298"/>
                    <a:pt x="893" y="1048"/>
                  </a:cubicBezTo>
                  <a:cubicBezTo>
                    <a:pt x="893" y="798"/>
                    <a:pt x="751" y="691"/>
                    <a:pt x="536" y="619"/>
                  </a:cubicBezTo>
                  <a:lnTo>
                    <a:pt x="536" y="286"/>
                  </a:lnTo>
                  <a:cubicBezTo>
                    <a:pt x="584" y="286"/>
                    <a:pt x="631" y="298"/>
                    <a:pt x="667" y="333"/>
                  </a:cubicBezTo>
                  <a:cubicBezTo>
                    <a:pt x="694" y="340"/>
                    <a:pt x="726" y="363"/>
                    <a:pt x="759" y="363"/>
                  </a:cubicBezTo>
                  <a:cubicBezTo>
                    <a:pt x="783" y="363"/>
                    <a:pt x="808" y="350"/>
                    <a:pt x="834" y="310"/>
                  </a:cubicBezTo>
                  <a:cubicBezTo>
                    <a:pt x="870" y="274"/>
                    <a:pt x="882" y="214"/>
                    <a:pt x="822" y="167"/>
                  </a:cubicBezTo>
                  <a:cubicBezTo>
                    <a:pt x="751" y="107"/>
                    <a:pt x="631" y="95"/>
                    <a:pt x="536" y="95"/>
                  </a:cubicBezTo>
                  <a:lnTo>
                    <a:pt x="536" y="48"/>
                  </a:lnTo>
                  <a:cubicBezTo>
                    <a:pt x="536" y="12"/>
                    <a:pt x="501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8" name="Google Shape;576;g35992c638f1_0_36"/>
            <p:cNvSpPr/>
            <p:nvPr/>
          </p:nvSpPr>
          <p:spPr>
            <a:xfrm>
              <a:off x="4970520" y="4176000"/>
              <a:ext cx="96480" cy="104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561" h="2561">
                  <a:moveTo>
                    <a:pt x="1287" y="311"/>
                  </a:moveTo>
                  <a:cubicBezTo>
                    <a:pt x="1823" y="311"/>
                    <a:pt x="2251" y="739"/>
                    <a:pt x="2251" y="1275"/>
                  </a:cubicBezTo>
                  <a:cubicBezTo>
                    <a:pt x="2251" y="1811"/>
                    <a:pt x="1823" y="2251"/>
                    <a:pt x="1287" y="2251"/>
                  </a:cubicBezTo>
                  <a:cubicBezTo>
                    <a:pt x="751" y="2251"/>
                    <a:pt x="310" y="1811"/>
                    <a:pt x="310" y="1275"/>
                  </a:cubicBezTo>
                  <a:cubicBezTo>
                    <a:pt x="310" y="739"/>
                    <a:pt x="751" y="311"/>
                    <a:pt x="1287" y="311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75"/>
                  </a:cubicBezTo>
                  <a:cubicBezTo>
                    <a:pt x="1" y="1989"/>
                    <a:pt x="584" y="2561"/>
                    <a:pt x="1287" y="2561"/>
                  </a:cubicBezTo>
                  <a:cubicBezTo>
                    <a:pt x="2001" y="2561"/>
                    <a:pt x="2561" y="1977"/>
                    <a:pt x="2561" y="1275"/>
                  </a:cubicBezTo>
                  <a:cubicBezTo>
                    <a:pt x="2561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2560" bIns="52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9" name="Google Shape;577;g35992c638f1_0_36"/>
            <p:cNvSpPr/>
            <p:nvPr/>
          </p:nvSpPr>
          <p:spPr>
            <a:xfrm>
              <a:off x="4853880" y="4152960"/>
              <a:ext cx="232200" cy="18828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188280"/>
                <a:gd name="textAreaBottom" fmla="*/ 188640 h 188280"/>
              </a:gdLst>
              <a:ahLst/>
              <a:rect l="textAreaLeft" t="textAreaTop" r="textAreaRight" b="textAreaBottom"/>
              <a:pathLst>
                <a:path w="6156" h="4597">
                  <a:moveTo>
                    <a:pt x="1810" y="1834"/>
                  </a:moveTo>
                  <a:cubicBezTo>
                    <a:pt x="2131" y="1834"/>
                    <a:pt x="2429" y="2001"/>
                    <a:pt x="2608" y="2274"/>
                  </a:cubicBezTo>
                  <a:cubicBezTo>
                    <a:pt x="2643" y="2405"/>
                    <a:pt x="2703" y="2536"/>
                    <a:pt x="2762" y="2667"/>
                  </a:cubicBezTo>
                  <a:cubicBezTo>
                    <a:pt x="2762" y="2715"/>
                    <a:pt x="2774" y="2763"/>
                    <a:pt x="2774" y="2810"/>
                  </a:cubicBezTo>
                  <a:cubicBezTo>
                    <a:pt x="2774" y="3346"/>
                    <a:pt x="2346" y="3775"/>
                    <a:pt x="1810" y="3775"/>
                  </a:cubicBezTo>
                  <a:cubicBezTo>
                    <a:pt x="1274" y="3775"/>
                    <a:pt x="834" y="3346"/>
                    <a:pt x="834" y="2810"/>
                  </a:cubicBezTo>
                  <a:cubicBezTo>
                    <a:pt x="834" y="2274"/>
                    <a:pt x="1274" y="1834"/>
                    <a:pt x="1810" y="1834"/>
                  </a:cubicBezTo>
                  <a:close/>
                  <a:moveTo>
                    <a:pt x="1810" y="1322"/>
                  </a:moveTo>
                  <a:cubicBezTo>
                    <a:pt x="2084" y="1322"/>
                    <a:pt x="2346" y="1393"/>
                    <a:pt x="2584" y="1536"/>
                  </a:cubicBezTo>
                  <a:cubicBezTo>
                    <a:pt x="2560" y="1620"/>
                    <a:pt x="2560" y="1703"/>
                    <a:pt x="2548" y="1774"/>
                  </a:cubicBezTo>
                  <a:cubicBezTo>
                    <a:pt x="2346" y="1632"/>
                    <a:pt x="2072" y="1536"/>
                    <a:pt x="1810" y="1536"/>
                  </a:cubicBezTo>
                  <a:cubicBezTo>
                    <a:pt x="1096" y="1536"/>
                    <a:pt x="524" y="2120"/>
                    <a:pt x="524" y="2822"/>
                  </a:cubicBezTo>
                  <a:cubicBezTo>
                    <a:pt x="524" y="3537"/>
                    <a:pt x="1107" y="4096"/>
                    <a:pt x="1810" y="4096"/>
                  </a:cubicBezTo>
                  <a:cubicBezTo>
                    <a:pt x="2417" y="4096"/>
                    <a:pt x="2917" y="3668"/>
                    <a:pt x="3060" y="3108"/>
                  </a:cubicBezTo>
                  <a:cubicBezTo>
                    <a:pt x="3120" y="3167"/>
                    <a:pt x="3155" y="3203"/>
                    <a:pt x="3239" y="3263"/>
                  </a:cubicBezTo>
                  <a:cubicBezTo>
                    <a:pt x="3036" y="3882"/>
                    <a:pt x="2477" y="4299"/>
                    <a:pt x="1810" y="4299"/>
                  </a:cubicBezTo>
                  <a:cubicBezTo>
                    <a:pt x="988" y="4299"/>
                    <a:pt x="322" y="3620"/>
                    <a:pt x="322" y="2810"/>
                  </a:cubicBezTo>
                  <a:cubicBezTo>
                    <a:pt x="322" y="1989"/>
                    <a:pt x="988" y="1322"/>
                    <a:pt x="1810" y="1322"/>
                  </a:cubicBezTo>
                  <a:close/>
                  <a:moveTo>
                    <a:pt x="4382" y="0"/>
                  </a:moveTo>
                  <a:cubicBezTo>
                    <a:pt x="3608" y="0"/>
                    <a:pt x="2929" y="500"/>
                    <a:pt x="2679" y="1179"/>
                  </a:cubicBezTo>
                  <a:cubicBezTo>
                    <a:pt x="2417" y="1036"/>
                    <a:pt x="2131" y="953"/>
                    <a:pt x="1822" y="953"/>
                  </a:cubicBezTo>
                  <a:cubicBezTo>
                    <a:pt x="822" y="953"/>
                    <a:pt x="0" y="1774"/>
                    <a:pt x="0" y="2775"/>
                  </a:cubicBezTo>
                  <a:cubicBezTo>
                    <a:pt x="0" y="3775"/>
                    <a:pt x="822" y="4596"/>
                    <a:pt x="1822" y="4596"/>
                  </a:cubicBezTo>
                  <a:cubicBezTo>
                    <a:pt x="2596" y="4596"/>
                    <a:pt x="3262" y="4120"/>
                    <a:pt x="3512" y="3417"/>
                  </a:cubicBezTo>
                  <a:cubicBezTo>
                    <a:pt x="3763" y="3548"/>
                    <a:pt x="4060" y="3644"/>
                    <a:pt x="4382" y="3644"/>
                  </a:cubicBezTo>
                  <a:cubicBezTo>
                    <a:pt x="4798" y="3644"/>
                    <a:pt x="5191" y="3489"/>
                    <a:pt x="5513" y="3239"/>
                  </a:cubicBezTo>
                  <a:cubicBezTo>
                    <a:pt x="5822" y="2989"/>
                    <a:pt x="6049" y="2632"/>
                    <a:pt x="6132" y="2239"/>
                  </a:cubicBezTo>
                  <a:cubicBezTo>
                    <a:pt x="6156" y="2167"/>
                    <a:pt x="6096" y="2072"/>
                    <a:pt x="6013" y="2060"/>
                  </a:cubicBezTo>
                  <a:cubicBezTo>
                    <a:pt x="6004" y="2059"/>
                    <a:pt x="5996" y="2058"/>
                    <a:pt x="5987" y="2058"/>
                  </a:cubicBezTo>
                  <a:cubicBezTo>
                    <a:pt x="5911" y="2058"/>
                    <a:pt x="5833" y="2104"/>
                    <a:pt x="5822" y="2179"/>
                  </a:cubicBezTo>
                  <a:cubicBezTo>
                    <a:pt x="5656" y="2870"/>
                    <a:pt x="5060" y="3322"/>
                    <a:pt x="4370" y="3322"/>
                  </a:cubicBezTo>
                  <a:cubicBezTo>
                    <a:pt x="3834" y="3322"/>
                    <a:pt x="3334" y="3048"/>
                    <a:pt x="3072" y="2572"/>
                  </a:cubicBezTo>
                  <a:cubicBezTo>
                    <a:pt x="3036" y="2417"/>
                    <a:pt x="2977" y="2274"/>
                    <a:pt x="2905" y="2132"/>
                  </a:cubicBezTo>
                  <a:cubicBezTo>
                    <a:pt x="2715" y="1215"/>
                    <a:pt x="3429" y="334"/>
                    <a:pt x="4370" y="334"/>
                  </a:cubicBezTo>
                  <a:cubicBezTo>
                    <a:pt x="5060" y="334"/>
                    <a:pt x="5656" y="810"/>
                    <a:pt x="5822" y="1477"/>
                  </a:cubicBezTo>
                  <a:cubicBezTo>
                    <a:pt x="5832" y="1556"/>
                    <a:pt x="5899" y="1602"/>
                    <a:pt x="5969" y="1602"/>
                  </a:cubicBezTo>
                  <a:cubicBezTo>
                    <a:pt x="5984" y="1602"/>
                    <a:pt x="5998" y="1600"/>
                    <a:pt x="6013" y="1596"/>
                  </a:cubicBezTo>
                  <a:cubicBezTo>
                    <a:pt x="6108" y="1584"/>
                    <a:pt x="6144" y="1489"/>
                    <a:pt x="6132" y="1405"/>
                  </a:cubicBezTo>
                  <a:cubicBezTo>
                    <a:pt x="6049" y="1024"/>
                    <a:pt x="5822" y="667"/>
                    <a:pt x="5513" y="405"/>
                  </a:cubicBezTo>
                  <a:cubicBezTo>
                    <a:pt x="5191" y="155"/>
                    <a:pt x="4775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0" name="Google Shape;578;g35992c638f1_0_36"/>
            <p:cNvSpPr/>
            <p:nvPr/>
          </p:nvSpPr>
          <p:spPr>
            <a:xfrm>
              <a:off x="5002200" y="4197960"/>
              <a:ext cx="33120" cy="6336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882" h="1549">
                  <a:moveTo>
                    <a:pt x="405" y="298"/>
                  </a:moveTo>
                  <a:lnTo>
                    <a:pt x="405" y="584"/>
                  </a:lnTo>
                  <a:cubicBezTo>
                    <a:pt x="286" y="537"/>
                    <a:pt x="262" y="501"/>
                    <a:pt x="262" y="429"/>
                  </a:cubicBezTo>
                  <a:cubicBezTo>
                    <a:pt x="262" y="358"/>
                    <a:pt x="334" y="310"/>
                    <a:pt x="405" y="298"/>
                  </a:cubicBezTo>
                  <a:close/>
                  <a:moveTo>
                    <a:pt x="512" y="882"/>
                  </a:moveTo>
                  <a:cubicBezTo>
                    <a:pt x="631" y="918"/>
                    <a:pt x="643" y="977"/>
                    <a:pt x="643" y="1060"/>
                  </a:cubicBezTo>
                  <a:cubicBezTo>
                    <a:pt x="643" y="1144"/>
                    <a:pt x="584" y="1191"/>
                    <a:pt x="512" y="1203"/>
                  </a:cubicBezTo>
                  <a:lnTo>
                    <a:pt x="512" y="882"/>
                  </a:lnTo>
                  <a:close/>
                  <a:moveTo>
                    <a:pt x="465" y="1"/>
                  </a:moveTo>
                  <a:cubicBezTo>
                    <a:pt x="441" y="1"/>
                    <a:pt x="405" y="13"/>
                    <a:pt x="405" y="48"/>
                  </a:cubicBezTo>
                  <a:lnTo>
                    <a:pt x="405" y="96"/>
                  </a:lnTo>
                  <a:cubicBezTo>
                    <a:pt x="179" y="132"/>
                    <a:pt x="48" y="251"/>
                    <a:pt x="48" y="477"/>
                  </a:cubicBezTo>
                  <a:cubicBezTo>
                    <a:pt x="48" y="715"/>
                    <a:pt x="226" y="787"/>
                    <a:pt x="405" y="846"/>
                  </a:cubicBezTo>
                  <a:lnTo>
                    <a:pt x="405" y="1215"/>
                  </a:lnTo>
                  <a:cubicBezTo>
                    <a:pt x="298" y="1203"/>
                    <a:pt x="262" y="1156"/>
                    <a:pt x="167" y="1096"/>
                  </a:cubicBezTo>
                  <a:cubicBezTo>
                    <a:pt x="150" y="1084"/>
                    <a:pt x="133" y="1079"/>
                    <a:pt x="117" y="1079"/>
                  </a:cubicBezTo>
                  <a:cubicBezTo>
                    <a:pt x="53" y="1079"/>
                    <a:pt x="0" y="1158"/>
                    <a:pt x="0" y="1215"/>
                  </a:cubicBezTo>
                  <a:cubicBezTo>
                    <a:pt x="0" y="1251"/>
                    <a:pt x="24" y="1275"/>
                    <a:pt x="36" y="1299"/>
                  </a:cubicBezTo>
                  <a:cubicBezTo>
                    <a:pt x="107" y="1394"/>
                    <a:pt x="274" y="1441"/>
                    <a:pt x="405" y="1441"/>
                  </a:cubicBezTo>
                  <a:lnTo>
                    <a:pt x="405" y="1501"/>
                  </a:lnTo>
                  <a:cubicBezTo>
                    <a:pt x="405" y="1537"/>
                    <a:pt x="441" y="1549"/>
                    <a:pt x="465" y="1549"/>
                  </a:cubicBezTo>
                  <a:cubicBezTo>
                    <a:pt x="500" y="1549"/>
                    <a:pt x="524" y="1525"/>
                    <a:pt x="524" y="1501"/>
                  </a:cubicBezTo>
                  <a:lnTo>
                    <a:pt x="524" y="1441"/>
                  </a:lnTo>
                  <a:cubicBezTo>
                    <a:pt x="715" y="1406"/>
                    <a:pt x="881" y="1299"/>
                    <a:pt x="881" y="1037"/>
                  </a:cubicBezTo>
                  <a:cubicBezTo>
                    <a:pt x="881" y="787"/>
                    <a:pt x="715" y="703"/>
                    <a:pt x="524" y="620"/>
                  </a:cubicBezTo>
                  <a:lnTo>
                    <a:pt x="524" y="298"/>
                  </a:lnTo>
                  <a:cubicBezTo>
                    <a:pt x="596" y="298"/>
                    <a:pt x="631" y="310"/>
                    <a:pt x="703" y="358"/>
                  </a:cubicBezTo>
                  <a:cubicBezTo>
                    <a:pt x="717" y="362"/>
                    <a:pt x="732" y="364"/>
                    <a:pt x="746" y="364"/>
                  </a:cubicBezTo>
                  <a:cubicBezTo>
                    <a:pt x="777" y="364"/>
                    <a:pt x="805" y="351"/>
                    <a:pt x="822" y="310"/>
                  </a:cubicBezTo>
                  <a:cubicBezTo>
                    <a:pt x="857" y="263"/>
                    <a:pt x="869" y="203"/>
                    <a:pt x="810" y="156"/>
                  </a:cubicBezTo>
                  <a:cubicBezTo>
                    <a:pt x="738" y="96"/>
                    <a:pt x="619" y="84"/>
                    <a:pt x="524" y="84"/>
                  </a:cubicBezTo>
                  <a:lnTo>
                    <a:pt x="524" y="48"/>
                  </a:lnTo>
                  <a:cubicBezTo>
                    <a:pt x="524" y="13"/>
                    <a:pt x="500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680" bIns="31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1" name="Google Shape;579;g35992c638f1_0_36"/>
            <p:cNvSpPr/>
            <p:nvPr/>
          </p:nvSpPr>
          <p:spPr>
            <a:xfrm>
              <a:off x="4731840" y="4302360"/>
              <a:ext cx="420120" cy="261720"/>
            </a:xfrm>
            <a:custGeom>
              <a:avLst/>
              <a:gdLst>
                <a:gd name="textAreaLeft" fmla="*/ 0 w 420120"/>
                <a:gd name="textAreaRight" fmla="*/ 420480 w 420120"/>
                <a:gd name="textAreaTop" fmla="*/ 0 h 261720"/>
                <a:gd name="textAreaBottom" fmla="*/ 262080 h 261720"/>
              </a:gdLst>
              <a:ahLst/>
              <a:rect l="textAreaLeft" t="textAreaTop" r="textAreaRight" b="textAreaBottom"/>
              <a:pathLst>
                <a:path w="11121" h="6383">
                  <a:moveTo>
                    <a:pt x="3525" y="1884"/>
                  </a:moveTo>
                  <a:cubicBezTo>
                    <a:pt x="3540" y="1884"/>
                    <a:pt x="3561" y="1898"/>
                    <a:pt x="3561" y="1925"/>
                  </a:cubicBezTo>
                  <a:cubicBezTo>
                    <a:pt x="3632" y="2103"/>
                    <a:pt x="4632" y="4770"/>
                    <a:pt x="4680" y="4854"/>
                  </a:cubicBezTo>
                  <a:cubicBezTo>
                    <a:pt x="4692" y="4865"/>
                    <a:pt x="4680" y="4901"/>
                    <a:pt x="4644" y="4901"/>
                  </a:cubicBezTo>
                  <a:lnTo>
                    <a:pt x="3930" y="5163"/>
                  </a:lnTo>
                  <a:cubicBezTo>
                    <a:pt x="3882" y="5032"/>
                    <a:pt x="2870" y="2341"/>
                    <a:pt x="2799" y="2163"/>
                  </a:cubicBezTo>
                  <a:lnTo>
                    <a:pt x="3513" y="1889"/>
                  </a:lnTo>
                  <a:cubicBezTo>
                    <a:pt x="3516" y="1886"/>
                    <a:pt x="3520" y="1884"/>
                    <a:pt x="3525" y="1884"/>
                  </a:cubicBezTo>
                  <a:close/>
                  <a:moveTo>
                    <a:pt x="2501" y="2294"/>
                  </a:moveTo>
                  <a:lnTo>
                    <a:pt x="3632" y="5306"/>
                  </a:lnTo>
                  <a:cubicBezTo>
                    <a:pt x="3096" y="5496"/>
                    <a:pt x="1763" y="5997"/>
                    <a:pt x="1536" y="6092"/>
                  </a:cubicBezTo>
                  <a:cubicBezTo>
                    <a:pt x="1528" y="6095"/>
                    <a:pt x="1520" y="6096"/>
                    <a:pt x="1511" y="6096"/>
                  </a:cubicBezTo>
                  <a:cubicBezTo>
                    <a:pt x="1485" y="6096"/>
                    <a:pt x="1459" y="6081"/>
                    <a:pt x="1441" y="6044"/>
                  </a:cubicBezTo>
                  <a:lnTo>
                    <a:pt x="358" y="3175"/>
                  </a:lnTo>
                  <a:cubicBezTo>
                    <a:pt x="346" y="3139"/>
                    <a:pt x="358" y="3103"/>
                    <a:pt x="405" y="3080"/>
                  </a:cubicBezTo>
                  <a:cubicBezTo>
                    <a:pt x="1084" y="2829"/>
                    <a:pt x="2025" y="2472"/>
                    <a:pt x="2501" y="2294"/>
                  </a:cubicBezTo>
                  <a:close/>
                  <a:moveTo>
                    <a:pt x="10195" y="0"/>
                  </a:moveTo>
                  <a:cubicBezTo>
                    <a:pt x="9949" y="0"/>
                    <a:pt x="9714" y="126"/>
                    <a:pt x="9537" y="282"/>
                  </a:cubicBezTo>
                  <a:lnTo>
                    <a:pt x="7835" y="1698"/>
                  </a:lnTo>
                  <a:cubicBezTo>
                    <a:pt x="7740" y="1496"/>
                    <a:pt x="7537" y="1282"/>
                    <a:pt x="7144" y="1282"/>
                  </a:cubicBezTo>
                  <a:cubicBezTo>
                    <a:pt x="6745" y="1282"/>
                    <a:pt x="6434" y="1280"/>
                    <a:pt x="6185" y="1280"/>
                  </a:cubicBezTo>
                  <a:cubicBezTo>
                    <a:pt x="5437" y="1280"/>
                    <a:pt x="5254" y="1294"/>
                    <a:pt x="4977" y="1401"/>
                  </a:cubicBezTo>
                  <a:lnTo>
                    <a:pt x="3882" y="1853"/>
                  </a:lnTo>
                  <a:lnTo>
                    <a:pt x="3870" y="1806"/>
                  </a:lnTo>
                  <a:cubicBezTo>
                    <a:pt x="3814" y="1665"/>
                    <a:pt x="3669" y="1569"/>
                    <a:pt x="3523" y="1569"/>
                  </a:cubicBezTo>
                  <a:cubicBezTo>
                    <a:pt x="3484" y="1569"/>
                    <a:pt x="3444" y="1576"/>
                    <a:pt x="3406" y="1591"/>
                  </a:cubicBezTo>
                  <a:lnTo>
                    <a:pt x="2596" y="1913"/>
                  </a:lnTo>
                  <a:cubicBezTo>
                    <a:pt x="2239" y="2044"/>
                    <a:pt x="1084" y="2472"/>
                    <a:pt x="298" y="2770"/>
                  </a:cubicBezTo>
                  <a:cubicBezTo>
                    <a:pt x="108" y="2841"/>
                    <a:pt x="1" y="3068"/>
                    <a:pt x="72" y="3258"/>
                  </a:cubicBezTo>
                  <a:lnTo>
                    <a:pt x="1167" y="6139"/>
                  </a:lnTo>
                  <a:cubicBezTo>
                    <a:pt x="1222" y="6285"/>
                    <a:pt x="1368" y="6382"/>
                    <a:pt x="1518" y="6382"/>
                  </a:cubicBezTo>
                  <a:cubicBezTo>
                    <a:pt x="1564" y="6382"/>
                    <a:pt x="1611" y="6373"/>
                    <a:pt x="1656" y="6354"/>
                  </a:cubicBezTo>
                  <a:cubicBezTo>
                    <a:pt x="1906" y="6270"/>
                    <a:pt x="3549" y="5639"/>
                    <a:pt x="3894" y="5508"/>
                  </a:cubicBezTo>
                  <a:lnTo>
                    <a:pt x="4763" y="5175"/>
                  </a:lnTo>
                  <a:cubicBezTo>
                    <a:pt x="4942" y="5104"/>
                    <a:pt x="5049" y="4901"/>
                    <a:pt x="4965" y="4723"/>
                  </a:cubicBezTo>
                  <a:lnTo>
                    <a:pt x="4954" y="4675"/>
                  </a:lnTo>
                  <a:cubicBezTo>
                    <a:pt x="5525" y="4437"/>
                    <a:pt x="5537" y="4413"/>
                    <a:pt x="6120" y="4413"/>
                  </a:cubicBezTo>
                  <a:cubicBezTo>
                    <a:pt x="6204" y="4413"/>
                    <a:pt x="6275" y="4330"/>
                    <a:pt x="6275" y="4246"/>
                  </a:cubicBezTo>
                  <a:cubicBezTo>
                    <a:pt x="6275" y="4151"/>
                    <a:pt x="6204" y="4080"/>
                    <a:pt x="6120" y="4080"/>
                  </a:cubicBezTo>
                  <a:cubicBezTo>
                    <a:pt x="5477" y="4080"/>
                    <a:pt x="5418" y="4127"/>
                    <a:pt x="4834" y="4377"/>
                  </a:cubicBezTo>
                  <a:lnTo>
                    <a:pt x="3989" y="2127"/>
                  </a:lnTo>
                  <a:lnTo>
                    <a:pt x="5073" y="1686"/>
                  </a:lnTo>
                  <a:cubicBezTo>
                    <a:pt x="5294" y="1601"/>
                    <a:pt x="5460" y="1589"/>
                    <a:pt x="6106" y="1589"/>
                  </a:cubicBezTo>
                  <a:cubicBezTo>
                    <a:pt x="6364" y="1589"/>
                    <a:pt x="6699" y="1591"/>
                    <a:pt x="7144" y="1591"/>
                  </a:cubicBezTo>
                  <a:cubicBezTo>
                    <a:pt x="7323" y="1591"/>
                    <a:pt x="7442" y="1651"/>
                    <a:pt x="7513" y="1770"/>
                  </a:cubicBezTo>
                  <a:cubicBezTo>
                    <a:pt x="7573" y="1865"/>
                    <a:pt x="7573" y="1948"/>
                    <a:pt x="7585" y="1984"/>
                  </a:cubicBezTo>
                  <a:cubicBezTo>
                    <a:pt x="7585" y="2044"/>
                    <a:pt x="7549" y="2341"/>
                    <a:pt x="7263" y="2389"/>
                  </a:cubicBezTo>
                  <a:cubicBezTo>
                    <a:pt x="6835" y="2460"/>
                    <a:pt x="5882" y="2591"/>
                    <a:pt x="5882" y="2591"/>
                  </a:cubicBezTo>
                  <a:cubicBezTo>
                    <a:pt x="5787" y="2603"/>
                    <a:pt x="5727" y="2687"/>
                    <a:pt x="5739" y="2770"/>
                  </a:cubicBezTo>
                  <a:cubicBezTo>
                    <a:pt x="5763" y="2841"/>
                    <a:pt x="5823" y="2901"/>
                    <a:pt x="5906" y="2901"/>
                  </a:cubicBezTo>
                  <a:lnTo>
                    <a:pt x="5942" y="2901"/>
                  </a:lnTo>
                  <a:cubicBezTo>
                    <a:pt x="5954" y="2901"/>
                    <a:pt x="6894" y="2770"/>
                    <a:pt x="7335" y="2699"/>
                  </a:cubicBezTo>
                  <a:cubicBezTo>
                    <a:pt x="7740" y="2627"/>
                    <a:pt x="7882" y="2282"/>
                    <a:pt x="7918" y="2056"/>
                  </a:cubicBezTo>
                  <a:lnTo>
                    <a:pt x="9764" y="520"/>
                  </a:lnTo>
                  <a:cubicBezTo>
                    <a:pt x="9875" y="408"/>
                    <a:pt x="10028" y="311"/>
                    <a:pt x="10188" y="311"/>
                  </a:cubicBezTo>
                  <a:cubicBezTo>
                    <a:pt x="10285" y="311"/>
                    <a:pt x="10384" y="347"/>
                    <a:pt x="10478" y="436"/>
                  </a:cubicBezTo>
                  <a:cubicBezTo>
                    <a:pt x="10776" y="734"/>
                    <a:pt x="10502" y="1091"/>
                    <a:pt x="10430" y="1151"/>
                  </a:cubicBezTo>
                  <a:cubicBezTo>
                    <a:pt x="10359" y="1222"/>
                    <a:pt x="8097" y="3651"/>
                    <a:pt x="8097" y="3651"/>
                  </a:cubicBezTo>
                  <a:cubicBezTo>
                    <a:pt x="7763" y="4020"/>
                    <a:pt x="7323" y="4080"/>
                    <a:pt x="7144" y="4092"/>
                  </a:cubicBezTo>
                  <a:lnTo>
                    <a:pt x="6847" y="4092"/>
                  </a:lnTo>
                  <a:cubicBezTo>
                    <a:pt x="6751" y="4092"/>
                    <a:pt x="6680" y="4175"/>
                    <a:pt x="6680" y="4258"/>
                  </a:cubicBezTo>
                  <a:cubicBezTo>
                    <a:pt x="6680" y="4353"/>
                    <a:pt x="6751" y="4425"/>
                    <a:pt x="6847" y="4425"/>
                  </a:cubicBezTo>
                  <a:lnTo>
                    <a:pt x="7156" y="4425"/>
                  </a:lnTo>
                  <a:cubicBezTo>
                    <a:pt x="7382" y="4413"/>
                    <a:pt x="7918" y="4330"/>
                    <a:pt x="8335" y="3877"/>
                  </a:cubicBezTo>
                  <a:cubicBezTo>
                    <a:pt x="10669" y="1377"/>
                    <a:pt x="10669" y="1377"/>
                    <a:pt x="10669" y="1353"/>
                  </a:cubicBezTo>
                  <a:cubicBezTo>
                    <a:pt x="10883" y="1151"/>
                    <a:pt x="11121" y="627"/>
                    <a:pt x="10704" y="210"/>
                  </a:cubicBezTo>
                  <a:cubicBezTo>
                    <a:pt x="10539" y="60"/>
                    <a:pt x="10365" y="0"/>
                    <a:pt x="1019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SADRŽAJ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Google Shape;261;g3508e9b6759_0_166"/>
          <p:cNvSpPr/>
          <p:nvPr/>
        </p:nvSpPr>
        <p:spPr>
          <a:xfrm>
            <a:off x="6933600" y="1999440"/>
            <a:ext cx="875880" cy="87588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Google Shape;262;g3508e9b6759_0_166"/>
          <p:cNvSpPr/>
          <p:nvPr/>
        </p:nvSpPr>
        <p:spPr>
          <a:xfrm>
            <a:off x="1191600" y="2012760"/>
            <a:ext cx="875880" cy="87588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358380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02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64;g3508e9b6759_0_166"/>
          <p:cNvSpPr/>
          <p:nvPr/>
        </p:nvSpPr>
        <p:spPr>
          <a:xfrm>
            <a:off x="4054680" y="4016520"/>
            <a:ext cx="875880" cy="875880"/>
          </a:xfrm>
          <a:prstGeom prst="ellipse">
            <a:avLst/>
          </a:pr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title"/>
          </p:nvPr>
        </p:nvSpPr>
        <p:spPr>
          <a:xfrm>
            <a:off x="6473520" y="208404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03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title"/>
          </p:nvPr>
        </p:nvSpPr>
        <p:spPr>
          <a:xfrm>
            <a:off x="358380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06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title"/>
          </p:nvPr>
        </p:nvSpPr>
        <p:spPr>
          <a:xfrm>
            <a:off x="647352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07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title"/>
          </p:nvPr>
        </p:nvSpPr>
        <p:spPr>
          <a:xfrm>
            <a:off x="6094800" y="247104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PLANIRANJE I ARHITEKTURA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title"/>
          </p:nvPr>
        </p:nvSpPr>
        <p:spPr>
          <a:xfrm>
            <a:off x="712440" y="208692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01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8"/>
          <p:cNvSpPr>
            <a:spLocks noGrp="1"/>
          </p:cNvSpPr>
          <p:nvPr>
            <p:ph type="title"/>
          </p:nvPr>
        </p:nvSpPr>
        <p:spPr>
          <a:xfrm>
            <a:off x="609444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SIGURNOST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9"/>
          <p:cNvSpPr>
            <a:spLocks noGrp="1"/>
          </p:cNvSpPr>
          <p:nvPr>
            <p:ph type="title"/>
          </p:nvPr>
        </p:nvSpPr>
        <p:spPr>
          <a:xfrm>
            <a:off x="286560" y="2471040"/>
            <a:ext cx="319032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UVOD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0"/>
          <p:cNvSpPr>
            <a:spLocks noGrp="1"/>
          </p:cNvSpPr>
          <p:nvPr>
            <p:ph type="title"/>
          </p:nvPr>
        </p:nvSpPr>
        <p:spPr>
          <a:xfrm>
            <a:off x="33372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PRIPREMA APLIKACIJE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11"/>
          <p:cNvSpPr>
            <a:spLocks noGrp="1"/>
          </p:cNvSpPr>
          <p:nvPr>
            <p:ph type="title"/>
          </p:nvPr>
        </p:nvSpPr>
        <p:spPr>
          <a:xfrm>
            <a:off x="71244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05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12"/>
          <p:cNvSpPr>
            <a:spLocks noGrp="1"/>
          </p:cNvSpPr>
          <p:nvPr>
            <p:ph type="title"/>
          </p:nvPr>
        </p:nvSpPr>
        <p:spPr>
          <a:xfrm>
            <a:off x="3204720" y="247104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TEHNOLOGIJE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3"/>
          <p:cNvSpPr>
            <a:spLocks noGrp="1"/>
          </p:cNvSpPr>
          <p:nvPr>
            <p:ph type="title"/>
          </p:nvPr>
        </p:nvSpPr>
        <p:spPr>
          <a:xfrm>
            <a:off x="3204720" y="44791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STILIZOVANJE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4"/>
          <p:cNvSpPr>
            <a:spLocks noGrp="1"/>
          </p:cNvSpPr>
          <p:nvPr>
            <p:ph type="title"/>
          </p:nvPr>
        </p:nvSpPr>
        <p:spPr>
          <a:xfrm>
            <a:off x="9363600" y="20127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04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5"/>
          <p:cNvSpPr>
            <a:spLocks noGrp="1"/>
          </p:cNvSpPr>
          <p:nvPr>
            <p:ph type="title"/>
          </p:nvPr>
        </p:nvSpPr>
        <p:spPr>
          <a:xfrm>
            <a:off x="8984520" y="247104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FUNKCIONALNOSTI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Google Shape;278;g3508e9b6759_0_166"/>
          <p:cNvSpPr/>
          <p:nvPr/>
        </p:nvSpPr>
        <p:spPr>
          <a:xfrm>
            <a:off x="9945720" y="4016520"/>
            <a:ext cx="875880" cy="875880"/>
          </a:xfrm>
          <a:prstGeom prst="ellipse">
            <a:avLst/>
          </a:pr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6"/>
          <p:cNvSpPr>
            <a:spLocks noGrp="1"/>
          </p:cNvSpPr>
          <p:nvPr>
            <p:ph type="title"/>
          </p:nvPr>
        </p:nvSpPr>
        <p:spPr>
          <a:xfrm>
            <a:off x="9474840" y="4122360"/>
            <a:ext cx="23382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08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17"/>
          <p:cNvSpPr>
            <a:spLocks noGrp="1"/>
          </p:cNvSpPr>
          <p:nvPr>
            <p:ph type="title"/>
          </p:nvPr>
        </p:nvSpPr>
        <p:spPr>
          <a:xfrm>
            <a:off x="9190800" y="4509720"/>
            <a:ext cx="3096000" cy="770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ANALIZA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Google Shape;281;g3508e9b6759_0_166"/>
          <p:cNvSpPr/>
          <p:nvPr/>
        </p:nvSpPr>
        <p:spPr>
          <a:xfrm>
            <a:off x="5352120" y="6101640"/>
            <a:ext cx="853920" cy="608400"/>
          </a:xfrm>
          <a:custGeom>
            <a:avLst/>
            <a:gdLst>
              <a:gd name="textAreaLeft" fmla="*/ 0 w 853920"/>
              <a:gd name="textAreaRight" fmla="*/ 854280 w 853920"/>
              <a:gd name="textAreaTop" fmla="*/ 0 h 608400"/>
              <a:gd name="textAreaBottom" fmla="*/ 608760 h 608400"/>
            </a:gdLst>
            <a:ahLst/>
            <a:rect l="textAreaLeft" t="textAreaTop" r="textAreaRight" b="textAreaBottom"/>
            <a:pathLst>
              <a:path w="40016" h="2851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Google Shape;282;g3508e9b6759_0_166"/>
          <p:cNvSpPr/>
          <p:nvPr/>
        </p:nvSpPr>
        <p:spPr>
          <a:xfrm>
            <a:off x="8977680" y="6327000"/>
            <a:ext cx="577080" cy="411120"/>
          </a:xfrm>
          <a:custGeom>
            <a:avLst/>
            <a:gdLst>
              <a:gd name="textAreaLeft" fmla="*/ 0 w 577080"/>
              <a:gd name="textAreaRight" fmla="*/ 577440 w 577080"/>
              <a:gd name="textAreaTop" fmla="*/ 0 h 411120"/>
              <a:gd name="textAreaBottom" fmla="*/ 411480 h 411120"/>
            </a:gdLst>
            <a:ahLst/>
            <a:rect l="textAreaLeft" t="textAreaTop" r="textAreaRight" b="textAreaBottom"/>
            <a:pathLst>
              <a:path w="40019" h="28512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Google Shape;283;g3508e9b6759_0_166"/>
          <p:cNvSpPr/>
          <p:nvPr/>
        </p:nvSpPr>
        <p:spPr>
          <a:xfrm>
            <a:off x="4743720" y="6162840"/>
            <a:ext cx="777600" cy="554040"/>
          </a:xfrm>
          <a:custGeom>
            <a:avLst/>
            <a:gdLst>
              <a:gd name="textAreaLeft" fmla="*/ 0 w 777600"/>
              <a:gd name="textAreaRight" fmla="*/ 777960 w 777600"/>
              <a:gd name="textAreaTop" fmla="*/ 0 h 554040"/>
              <a:gd name="textAreaBottom" fmla="*/ 554400 h 554040"/>
            </a:gdLst>
            <a:ahLst/>
            <a:rect l="textAreaLeft" t="textAreaTop" r="textAreaRight" b="textAreaBottom"/>
            <a:pathLst>
              <a:path w="53927" h="38429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Google Shape;284;g3508e9b6759_0_166"/>
          <p:cNvSpPr/>
          <p:nvPr/>
        </p:nvSpPr>
        <p:spPr>
          <a:xfrm>
            <a:off x="5563080" y="4971600"/>
            <a:ext cx="1080720" cy="1399320"/>
          </a:xfrm>
          <a:custGeom>
            <a:avLst/>
            <a:gdLst>
              <a:gd name="textAreaLeft" fmla="*/ 0 w 1080720"/>
              <a:gd name="textAreaRight" fmla="*/ 1081080 w 1080720"/>
              <a:gd name="textAreaTop" fmla="*/ 0 h 1399320"/>
              <a:gd name="textAreaBottom" fmla="*/ 1399680 h 1399320"/>
            </a:gdLst>
            <a:ahLst/>
            <a:rect l="textAreaLeft" t="textAreaTop" r="textAreaRight" b="textAreaBottom"/>
            <a:pathLst>
              <a:path w="50643" h="6557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285;g3508e9b6759_0_166"/>
          <p:cNvSpPr/>
          <p:nvPr/>
        </p:nvSpPr>
        <p:spPr>
          <a:xfrm>
            <a:off x="5891400" y="5509800"/>
            <a:ext cx="432720" cy="1320120"/>
          </a:xfrm>
          <a:custGeom>
            <a:avLst/>
            <a:gdLst>
              <a:gd name="textAreaLeft" fmla="*/ 0 w 432720"/>
              <a:gd name="textAreaRight" fmla="*/ 433080 w 432720"/>
              <a:gd name="textAreaTop" fmla="*/ 0 h 1320120"/>
              <a:gd name="textAreaBottom" fmla="*/ 1320480 h 1320120"/>
            </a:gdLst>
            <a:ahLst/>
            <a:rect l="textAreaLeft" t="textAreaTop" r="textAreaRight" b="textAreaBottom"/>
            <a:pathLst>
              <a:path w="20290" h="6186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Google Shape;286;g3508e9b6759_0_166"/>
          <p:cNvSpPr/>
          <p:nvPr/>
        </p:nvSpPr>
        <p:spPr>
          <a:xfrm>
            <a:off x="6652080" y="5717160"/>
            <a:ext cx="751320" cy="1104120"/>
          </a:xfrm>
          <a:custGeom>
            <a:avLst/>
            <a:gdLst>
              <a:gd name="textAreaLeft" fmla="*/ 0 w 751320"/>
              <a:gd name="textAreaRight" fmla="*/ 751680 w 751320"/>
              <a:gd name="textAreaTop" fmla="*/ 0 h 1104120"/>
              <a:gd name="textAreaBottom" fmla="*/ 1104480 h 1104120"/>
            </a:gdLst>
            <a:ahLst/>
            <a:rect l="textAreaLeft" t="textAreaTop" r="textAreaRight" b="textAreaBottom"/>
            <a:pathLst>
              <a:path w="27968" h="41102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Google Shape;287;g3508e9b6759_0_166"/>
          <p:cNvSpPr/>
          <p:nvPr/>
        </p:nvSpPr>
        <p:spPr>
          <a:xfrm>
            <a:off x="7389360" y="6187680"/>
            <a:ext cx="1092600" cy="633600"/>
          </a:xfrm>
          <a:custGeom>
            <a:avLst/>
            <a:gdLst>
              <a:gd name="textAreaLeft" fmla="*/ 0 w 1092600"/>
              <a:gd name="textAreaRight" fmla="*/ 1092960 w 1092600"/>
              <a:gd name="textAreaTop" fmla="*/ 0 h 633600"/>
              <a:gd name="textAreaBottom" fmla="*/ 633960 h 633600"/>
            </a:gdLst>
            <a:ahLst/>
            <a:rect l="textAreaLeft" t="textAreaTop" r="textAreaRight" b="textAreaBottom"/>
            <a:pathLst>
              <a:path w="40676" h="23592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288;g3508e9b6759_0_166"/>
          <p:cNvSpPr/>
          <p:nvPr/>
        </p:nvSpPr>
        <p:spPr>
          <a:xfrm>
            <a:off x="7504560" y="6362640"/>
            <a:ext cx="174600" cy="305640"/>
          </a:xfrm>
          <a:custGeom>
            <a:avLst/>
            <a:gdLst>
              <a:gd name="textAreaLeft" fmla="*/ 0 w 174600"/>
              <a:gd name="textAreaRight" fmla="*/ 174960 w 174600"/>
              <a:gd name="textAreaTop" fmla="*/ 0 h 305640"/>
              <a:gd name="textAreaBottom" fmla="*/ 306000 h 305640"/>
            </a:gdLst>
            <a:ahLst/>
            <a:rect l="textAreaLeft" t="textAreaTop" r="textAreaRight" b="textAreaBottom"/>
            <a:pathLst>
              <a:path w="6509" h="1139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Google Shape;289;g3508e9b6759_0_166"/>
          <p:cNvSpPr/>
          <p:nvPr/>
        </p:nvSpPr>
        <p:spPr>
          <a:xfrm>
            <a:off x="6865560" y="6213600"/>
            <a:ext cx="259560" cy="454320"/>
          </a:xfrm>
          <a:custGeom>
            <a:avLst/>
            <a:gdLst>
              <a:gd name="textAreaLeft" fmla="*/ 0 w 259560"/>
              <a:gd name="textAreaRight" fmla="*/ 259920 w 259560"/>
              <a:gd name="textAreaTop" fmla="*/ 0 h 454320"/>
              <a:gd name="textAreaBottom" fmla="*/ 454680 h 454320"/>
            </a:gdLst>
            <a:ahLst/>
            <a:rect l="textAreaLeft" t="textAreaTop" r="textAreaRight" b="textAreaBottom"/>
            <a:pathLst>
              <a:path w="9675" h="16927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Google Shape;290;g3508e9b6759_0_166"/>
          <p:cNvSpPr/>
          <p:nvPr/>
        </p:nvSpPr>
        <p:spPr>
          <a:xfrm>
            <a:off x="7810560" y="6400800"/>
            <a:ext cx="283680" cy="415080"/>
          </a:xfrm>
          <a:custGeom>
            <a:avLst/>
            <a:gdLst>
              <a:gd name="textAreaLeft" fmla="*/ 0 w 283680"/>
              <a:gd name="textAreaRight" fmla="*/ 284040 w 283680"/>
              <a:gd name="textAreaTop" fmla="*/ 0 h 415080"/>
              <a:gd name="textAreaBottom" fmla="*/ 415440 h 415080"/>
            </a:gdLst>
            <a:ahLst/>
            <a:rect l="textAreaLeft" t="textAreaTop" r="textAreaRight" b="textAreaBottom"/>
            <a:pathLst>
              <a:path w="10577" h="15458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Google Shape;291;g3508e9b6759_0_166"/>
          <p:cNvSpPr/>
          <p:nvPr/>
        </p:nvSpPr>
        <p:spPr>
          <a:xfrm>
            <a:off x="8177040" y="6362640"/>
            <a:ext cx="174600" cy="305640"/>
          </a:xfrm>
          <a:custGeom>
            <a:avLst/>
            <a:gdLst>
              <a:gd name="textAreaLeft" fmla="*/ 0 w 174600"/>
              <a:gd name="textAreaRight" fmla="*/ 174960 w 174600"/>
              <a:gd name="textAreaTop" fmla="*/ 0 h 305640"/>
              <a:gd name="textAreaBottom" fmla="*/ 306000 h 305640"/>
            </a:gdLst>
            <a:ahLst/>
            <a:rect l="textAreaLeft" t="textAreaTop" r="textAreaRight" b="textAreaBottom"/>
            <a:pathLst>
              <a:path w="6509" h="1139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Google Shape;292;g3508e9b6759_0_166"/>
          <p:cNvSpPr/>
          <p:nvPr/>
        </p:nvSpPr>
        <p:spPr>
          <a:xfrm>
            <a:off x="6537600" y="5684760"/>
            <a:ext cx="2081520" cy="502560"/>
          </a:xfrm>
          <a:custGeom>
            <a:avLst/>
            <a:gdLst>
              <a:gd name="textAreaLeft" fmla="*/ 0 w 2081520"/>
              <a:gd name="textAreaRight" fmla="*/ 2081880 w 2081520"/>
              <a:gd name="textAreaTop" fmla="*/ 0 h 502560"/>
              <a:gd name="textAreaBottom" fmla="*/ 502920 h 502560"/>
            </a:gdLst>
            <a:ahLst/>
            <a:rect l="textAreaLeft" t="textAreaTop" r="textAreaRight" b="textAreaBottom"/>
            <a:pathLst>
              <a:path w="77476" h="18711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293;g3508e9b6759_0_166"/>
          <p:cNvSpPr/>
          <p:nvPr/>
        </p:nvSpPr>
        <p:spPr>
          <a:xfrm>
            <a:off x="8857800" y="4995000"/>
            <a:ext cx="1402560" cy="1442160"/>
          </a:xfrm>
          <a:custGeom>
            <a:avLst/>
            <a:gdLst>
              <a:gd name="textAreaLeft" fmla="*/ 0 w 1402560"/>
              <a:gd name="textAreaRight" fmla="*/ 1402920 w 1402560"/>
              <a:gd name="textAreaTop" fmla="*/ 0 h 1442160"/>
              <a:gd name="textAreaBottom" fmla="*/ 1442520 h 1442160"/>
            </a:gdLst>
            <a:ahLst/>
            <a:rect l="textAreaLeft" t="textAreaTop" r="textAreaRight" b="textAreaBottom"/>
            <a:pathLst>
              <a:path w="59277" h="6094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294;g3508e9b6759_0_166"/>
          <p:cNvSpPr/>
          <p:nvPr/>
        </p:nvSpPr>
        <p:spPr>
          <a:xfrm>
            <a:off x="8557920" y="6414840"/>
            <a:ext cx="524160" cy="387000"/>
          </a:xfrm>
          <a:custGeom>
            <a:avLst/>
            <a:gdLst>
              <a:gd name="textAreaLeft" fmla="*/ 0 w 524160"/>
              <a:gd name="textAreaRight" fmla="*/ 524520 w 524160"/>
              <a:gd name="textAreaTop" fmla="*/ 0 h 387000"/>
              <a:gd name="textAreaBottom" fmla="*/ 387360 h 387000"/>
            </a:gdLst>
            <a:ahLst/>
            <a:rect l="textAreaLeft" t="textAreaTop" r="textAreaRight" b="textAreaBottom"/>
            <a:pathLst>
              <a:path w="19515" h="14417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Google Shape;295;g3508e9b6759_0_166"/>
          <p:cNvSpPr/>
          <p:nvPr/>
        </p:nvSpPr>
        <p:spPr>
          <a:xfrm>
            <a:off x="9288720" y="5549400"/>
            <a:ext cx="541080" cy="1320120"/>
          </a:xfrm>
          <a:custGeom>
            <a:avLst/>
            <a:gdLst>
              <a:gd name="textAreaLeft" fmla="*/ 0 w 541080"/>
              <a:gd name="textAreaRight" fmla="*/ 541440 w 541080"/>
              <a:gd name="textAreaTop" fmla="*/ 0 h 1320120"/>
              <a:gd name="textAreaBottom" fmla="*/ 1320480 h 1320120"/>
            </a:gdLst>
            <a:ahLst/>
            <a:rect l="textAreaLeft" t="textAreaTop" r="textAreaRight" b="textAreaBottom"/>
            <a:pathLst>
              <a:path w="25355" h="84507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300;p3"/>
          <p:cNvSpPr/>
          <p:nvPr/>
        </p:nvSpPr>
        <p:spPr>
          <a:xfrm>
            <a:off x="971280" y="732240"/>
            <a:ext cx="1999080" cy="15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Trebuchet MS"/>
                <a:ea typeface="Trebuchet MS"/>
              </a:rPr>
              <a:t>UVOD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301;p3"/>
          <p:cNvSpPr/>
          <p:nvPr/>
        </p:nvSpPr>
        <p:spPr>
          <a:xfrm>
            <a:off x="914040" y="2365920"/>
            <a:ext cx="4426560" cy="34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8584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Web aplikacija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Arhitektura (Monolitna sa Server Side Rendering)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Način rada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Prednosti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286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Calibri"/>
              </a:rPr>
              <a:t>Tema ogledne web aplikacije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302;p3"/>
          <p:cNvSpPr/>
          <p:nvPr/>
        </p:nvSpPr>
        <p:spPr>
          <a:xfrm>
            <a:off x="7004520" y="1400040"/>
            <a:ext cx="1356480" cy="824040"/>
          </a:xfrm>
          <a:custGeom>
            <a:avLst/>
            <a:gdLst>
              <a:gd name="textAreaLeft" fmla="*/ 0 w 1356480"/>
              <a:gd name="textAreaRight" fmla="*/ 1356840 w 1356480"/>
              <a:gd name="textAreaTop" fmla="*/ 0 h 824040"/>
              <a:gd name="textAreaBottom" fmla="*/ 824400 h 824040"/>
            </a:gdLst>
            <a:ahLst/>
            <a:rect l="textAreaLeft" t="textAreaTop" r="textAreaRight" b="textAreaBottom"/>
            <a:pathLst>
              <a:path w="35870" h="21379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03;p3"/>
          <p:cNvSpPr/>
          <p:nvPr/>
        </p:nvSpPr>
        <p:spPr>
          <a:xfrm>
            <a:off x="9660240" y="1955520"/>
            <a:ext cx="2457360" cy="1490400"/>
          </a:xfrm>
          <a:custGeom>
            <a:avLst/>
            <a:gdLst>
              <a:gd name="textAreaLeft" fmla="*/ 0 w 2457360"/>
              <a:gd name="textAreaRight" fmla="*/ 2457720 w 2457360"/>
              <a:gd name="textAreaTop" fmla="*/ 0 h 1490400"/>
              <a:gd name="textAreaBottom" fmla="*/ 1490760 h 1490400"/>
            </a:gdLst>
            <a:ahLst/>
            <a:rect l="textAreaLeft" t="textAreaTop" r="textAreaRight" b="textAreaBottom"/>
            <a:pathLst>
              <a:path w="64978" h="38658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Google Shape;304;p3"/>
          <p:cNvSpPr/>
          <p:nvPr/>
        </p:nvSpPr>
        <p:spPr>
          <a:xfrm>
            <a:off x="5283360" y="2339280"/>
            <a:ext cx="6677280" cy="2871360"/>
          </a:xfrm>
          <a:custGeom>
            <a:avLst/>
            <a:gdLst>
              <a:gd name="textAreaLeft" fmla="*/ 0 w 6677280"/>
              <a:gd name="textAreaRight" fmla="*/ 6677640 w 6677280"/>
              <a:gd name="textAreaTop" fmla="*/ 0 h 2871360"/>
              <a:gd name="textAreaBottom" fmla="*/ 2871720 h 2871360"/>
            </a:gdLst>
            <a:ahLst/>
            <a:rect l="textAreaLeft" t="textAreaTop" r="textAreaRight" b="textAreaBottom"/>
            <a:pathLst>
              <a:path w="176555" h="70244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305;p3"/>
          <p:cNvSpPr/>
          <p:nvPr/>
        </p:nvSpPr>
        <p:spPr>
          <a:xfrm>
            <a:off x="9372960" y="2338560"/>
            <a:ext cx="873720" cy="525240"/>
          </a:xfrm>
          <a:custGeom>
            <a:avLst/>
            <a:gdLst>
              <a:gd name="textAreaLeft" fmla="*/ 0 w 873720"/>
              <a:gd name="textAreaRight" fmla="*/ 874080 w 873720"/>
              <a:gd name="textAreaTop" fmla="*/ 0 h 525240"/>
              <a:gd name="textAreaBottom" fmla="*/ 525600 h 525240"/>
            </a:gdLst>
            <a:ahLst/>
            <a:rect l="textAreaLeft" t="textAreaTop" r="textAreaRight" b="textAreaBottom"/>
            <a:pathLst>
              <a:path w="23110" h="13627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Google Shape;306;p3"/>
          <p:cNvSpPr/>
          <p:nvPr/>
        </p:nvSpPr>
        <p:spPr>
          <a:xfrm>
            <a:off x="7001640" y="2337120"/>
            <a:ext cx="890640" cy="546480"/>
          </a:xfrm>
          <a:custGeom>
            <a:avLst/>
            <a:gdLst>
              <a:gd name="textAreaLeft" fmla="*/ 0 w 890640"/>
              <a:gd name="textAreaRight" fmla="*/ 891000 w 890640"/>
              <a:gd name="textAreaTop" fmla="*/ 0 h 546480"/>
              <a:gd name="textAreaBottom" fmla="*/ 546840 h 546480"/>
            </a:gdLst>
            <a:ahLst/>
            <a:rect l="textAreaLeft" t="textAreaTop" r="textAreaRight" b="textAreaBottom"/>
            <a:pathLst>
              <a:path w="23560" h="1418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Google Shape;307;p3"/>
          <p:cNvSpPr/>
          <p:nvPr/>
        </p:nvSpPr>
        <p:spPr>
          <a:xfrm>
            <a:off x="4641120" y="5047920"/>
            <a:ext cx="7920720" cy="947880"/>
          </a:xfrm>
          <a:custGeom>
            <a:avLst/>
            <a:gdLst>
              <a:gd name="textAreaLeft" fmla="*/ 0 w 7920720"/>
              <a:gd name="textAreaRight" fmla="*/ 7921080 w 7920720"/>
              <a:gd name="textAreaTop" fmla="*/ 0 h 947880"/>
              <a:gd name="textAreaBottom" fmla="*/ 948240 h 947880"/>
            </a:gdLst>
            <a:ahLst/>
            <a:rect l="textAreaLeft" t="textAreaTop" r="textAreaRight" b="textAreaBottom"/>
            <a:pathLst>
              <a:path w="209423" h="24589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rgbClr val="d39c2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Google Shape;308;p3"/>
          <p:cNvSpPr/>
          <p:nvPr/>
        </p:nvSpPr>
        <p:spPr>
          <a:xfrm>
            <a:off x="9932040" y="3794040"/>
            <a:ext cx="1217160" cy="1608480"/>
          </a:xfrm>
          <a:custGeom>
            <a:avLst/>
            <a:gdLst>
              <a:gd name="textAreaLeft" fmla="*/ 0 w 1217160"/>
              <a:gd name="textAreaRight" fmla="*/ 1217520 w 1217160"/>
              <a:gd name="textAreaTop" fmla="*/ 0 h 1608480"/>
              <a:gd name="textAreaBottom" fmla="*/ 1608840 h 1608480"/>
            </a:gdLst>
            <a:ahLst/>
            <a:rect l="textAreaLeft" t="textAreaTop" r="textAreaRight" b="textAreaBottom"/>
            <a:pathLst>
              <a:path w="32194" h="41723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309;p3"/>
          <p:cNvSpPr/>
          <p:nvPr/>
        </p:nvSpPr>
        <p:spPr>
          <a:xfrm>
            <a:off x="10307520" y="4416120"/>
            <a:ext cx="488520" cy="1514520"/>
          </a:xfrm>
          <a:custGeom>
            <a:avLst/>
            <a:gdLst>
              <a:gd name="textAreaLeft" fmla="*/ 0 w 488520"/>
              <a:gd name="textAreaRight" fmla="*/ 488880 w 488520"/>
              <a:gd name="textAreaTop" fmla="*/ 0 h 1514520"/>
              <a:gd name="textAreaBottom" fmla="*/ 1514880 h 1514520"/>
            </a:gdLst>
            <a:ahLst/>
            <a:rect l="textAreaLeft" t="textAreaTop" r="textAreaRight" b="textAreaBottom"/>
            <a:pathLst>
              <a:path w="12928" h="39281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Google Shape;310;p3"/>
          <p:cNvSpPr/>
          <p:nvPr/>
        </p:nvSpPr>
        <p:spPr>
          <a:xfrm>
            <a:off x="10665360" y="2953440"/>
            <a:ext cx="1471320" cy="1944360"/>
          </a:xfrm>
          <a:custGeom>
            <a:avLst/>
            <a:gdLst>
              <a:gd name="textAreaLeft" fmla="*/ 0 w 1471320"/>
              <a:gd name="textAreaRight" fmla="*/ 1471680 w 1471320"/>
              <a:gd name="textAreaTop" fmla="*/ 0 h 1944360"/>
              <a:gd name="textAreaBottom" fmla="*/ 1944720 h 1944360"/>
            </a:gdLst>
            <a:ahLst/>
            <a:rect l="textAreaLeft" t="textAreaTop" r="textAreaRight" b="textAreaBottom"/>
            <a:pathLst>
              <a:path w="38911" h="50432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Google Shape;311;p3"/>
          <p:cNvSpPr/>
          <p:nvPr/>
        </p:nvSpPr>
        <p:spPr>
          <a:xfrm>
            <a:off x="11104200" y="3697200"/>
            <a:ext cx="578880" cy="2234880"/>
          </a:xfrm>
          <a:custGeom>
            <a:avLst/>
            <a:gdLst>
              <a:gd name="textAreaLeft" fmla="*/ 0 w 578880"/>
              <a:gd name="textAreaRight" fmla="*/ 579240 w 578880"/>
              <a:gd name="textAreaTop" fmla="*/ 0 h 2234880"/>
              <a:gd name="textAreaBottom" fmla="*/ 2235240 h 2234880"/>
            </a:gdLst>
            <a:ahLst/>
            <a:rect l="textAreaLeft" t="textAreaTop" r="textAreaRight" b="textAreaBottom"/>
            <a:pathLst>
              <a:path w="15310" h="57965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Google Shape;312;p3"/>
          <p:cNvSpPr/>
          <p:nvPr/>
        </p:nvSpPr>
        <p:spPr>
          <a:xfrm>
            <a:off x="11515680" y="4245120"/>
            <a:ext cx="960120" cy="1268640"/>
          </a:xfrm>
          <a:custGeom>
            <a:avLst/>
            <a:gdLst>
              <a:gd name="textAreaLeft" fmla="*/ 0 w 960120"/>
              <a:gd name="textAreaRight" fmla="*/ 960480 w 960120"/>
              <a:gd name="textAreaTop" fmla="*/ 0 h 1268640"/>
              <a:gd name="textAreaBottom" fmla="*/ 1269000 h 1268640"/>
            </a:gdLst>
            <a:ahLst/>
            <a:rect l="textAreaLeft" t="textAreaTop" r="textAreaRight" b="textAreaBottom"/>
            <a:pathLst>
              <a:path w="25392" h="32907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313;p3"/>
          <p:cNvSpPr/>
          <p:nvPr/>
        </p:nvSpPr>
        <p:spPr>
          <a:xfrm>
            <a:off x="11814480" y="4731480"/>
            <a:ext cx="391680" cy="1197720"/>
          </a:xfrm>
          <a:custGeom>
            <a:avLst/>
            <a:gdLst>
              <a:gd name="textAreaLeft" fmla="*/ 0 w 391680"/>
              <a:gd name="textAreaRight" fmla="*/ 392040 w 391680"/>
              <a:gd name="textAreaTop" fmla="*/ 0 h 1197720"/>
              <a:gd name="textAreaBottom" fmla="*/ 1198080 h 1197720"/>
            </a:gdLst>
            <a:ahLst/>
            <a:rect l="textAreaLeft" t="textAreaTop" r="textAreaRight" b="textAreaBottom"/>
            <a:pathLst>
              <a:path w="10366" h="31064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Google Shape;314;p3"/>
          <p:cNvSpPr/>
          <p:nvPr/>
        </p:nvSpPr>
        <p:spPr>
          <a:xfrm>
            <a:off x="5444640" y="3981960"/>
            <a:ext cx="1092600" cy="1441800"/>
          </a:xfrm>
          <a:custGeom>
            <a:avLst/>
            <a:gdLst>
              <a:gd name="textAreaLeft" fmla="*/ 0 w 1092600"/>
              <a:gd name="textAreaRight" fmla="*/ 1092960 w 1092600"/>
              <a:gd name="textAreaTop" fmla="*/ 0 h 1441800"/>
              <a:gd name="textAreaBottom" fmla="*/ 1442160 h 1441800"/>
            </a:gdLst>
            <a:ahLst/>
            <a:rect l="textAreaLeft" t="textAreaTop" r="textAreaRight" b="textAreaBottom"/>
            <a:pathLst>
              <a:path w="28899" h="37399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315;p3"/>
          <p:cNvSpPr/>
          <p:nvPr/>
        </p:nvSpPr>
        <p:spPr>
          <a:xfrm>
            <a:off x="5750640" y="4533840"/>
            <a:ext cx="447840" cy="1366200"/>
          </a:xfrm>
          <a:custGeom>
            <a:avLst/>
            <a:gdLst>
              <a:gd name="textAreaLeft" fmla="*/ 0 w 447840"/>
              <a:gd name="textAreaRight" fmla="*/ 448200 w 447840"/>
              <a:gd name="textAreaTop" fmla="*/ 0 h 1366200"/>
              <a:gd name="textAreaBottom" fmla="*/ 1366560 h 1366200"/>
            </a:gdLst>
            <a:ahLst/>
            <a:rect l="textAreaLeft" t="textAreaTop" r="textAreaRight" b="textAreaBottom"/>
            <a:pathLst>
              <a:path w="11854" h="35437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Google Shape;316;p3"/>
          <p:cNvSpPr/>
          <p:nvPr/>
        </p:nvSpPr>
        <p:spPr>
          <a:xfrm>
            <a:off x="6215040" y="3225960"/>
            <a:ext cx="1319400" cy="1745280"/>
          </a:xfrm>
          <a:custGeom>
            <a:avLst/>
            <a:gdLst>
              <a:gd name="textAreaLeft" fmla="*/ 0 w 1319400"/>
              <a:gd name="textAreaRight" fmla="*/ 1319760 w 1319400"/>
              <a:gd name="textAreaTop" fmla="*/ 0 h 1745280"/>
              <a:gd name="textAreaBottom" fmla="*/ 1745640 h 1745280"/>
            </a:gdLst>
            <a:ahLst/>
            <a:rect l="textAreaLeft" t="textAreaTop" r="textAreaRight" b="textAreaBottom"/>
            <a:pathLst>
              <a:path w="34897" h="45264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317;p3"/>
          <p:cNvSpPr/>
          <p:nvPr/>
        </p:nvSpPr>
        <p:spPr>
          <a:xfrm>
            <a:off x="6608880" y="3894480"/>
            <a:ext cx="519840" cy="2003400"/>
          </a:xfrm>
          <a:custGeom>
            <a:avLst/>
            <a:gdLst>
              <a:gd name="textAreaLeft" fmla="*/ 0 w 519840"/>
              <a:gd name="textAreaRight" fmla="*/ 520200 w 519840"/>
              <a:gd name="textAreaTop" fmla="*/ 0 h 2003400"/>
              <a:gd name="textAreaBottom" fmla="*/ 2003760 h 2003400"/>
            </a:gdLst>
            <a:ahLst/>
            <a:rect l="textAreaLeft" t="textAreaTop" r="textAreaRight" b="textAreaBottom"/>
            <a:pathLst>
              <a:path w="13756" h="51966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Google Shape;318;p3"/>
          <p:cNvSpPr/>
          <p:nvPr/>
        </p:nvSpPr>
        <p:spPr>
          <a:xfrm>
            <a:off x="6878160" y="3617640"/>
            <a:ext cx="2519640" cy="864720"/>
          </a:xfrm>
          <a:custGeom>
            <a:avLst/>
            <a:gdLst>
              <a:gd name="textAreaLeft" fmla="*/ 0 w 2519640"/>
              <a:gd name="textAreaRight" fmla="*/ 2520000 w 2519640"/>
              <a:gd name="textAreaTop" fmla="*/ 0 h 864720"/>
              <a:gd name="textAreaBottom" fmla="*/ 865080 h 864720"/>
            </a:gdLst>
            <a:ahLst/>
            <a:rect l="textAreaLeft" t="textAreaTop" r="textAreaRight" b="textAreaBottom"/>
            <a:pathLst>
              <a:path w="66625" h="22435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Google Shape;319;p3"/>
          <p:cNvSpPr/>
          <p:nvPr/>
        </p:nvSpPr>
        <p:spPr>
          <a:xfrm>
            <a:off x="8573760" y="3614040"/>
            <a:ext cx="1730160" cy="1016280"/>
          </a:xfrm>
          <a:custGeom>
            <a:avLst/>
            <a:gdLst>
              <a:gd name="textAreaLeft" fmla="*/ 0 w 1730160"/>
              <a:gd name="textAreaRight" fmla="*/ 1730520 w 1730160"/>
              <a:gd name="textAreaTop" fmla="*/ 0 h 1016280"/>
              <a:gd name="textAreaBottom" fmla="*/ 1016640 h 1016280"/>
            </a:gdLst>
            <a:ahLst/>
            <a:rect l="textAreaLeft" t="textAreaTop" r="textAreaRight" b="textAreaBottom"/>
            <a:pathLst>
              <a:path w="45755" h="26364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rgbClr val="f9bf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Google Shape;320;p3"/>
          <p:cNvSpPr/>
          <p:nvPr/>
        </p:nvSpPr>
        <p:spPr>
          <a:xfrm>
            <a:off x="6859080" y="4482720"/>
            <a:ext cx="1859760" cy="147960"/>
          </a:xfrm>
          <a:custGeom>
            <a:avLst/>
            <a:gdLst>
              <a:gd name="textAreaLeft" fmla="*/ 0 w 1859760"/>
              <a:gd name="textAreaRight" fmla="*/ 1860120 w 1859760"/>
              <a:gd name="textAreaTop" fmla="*/ 0 h 147960"/>
              <a:gd name="textAreaBottom" fmla="*/ 148320 h 147960"/>
            </a:gdLst>
            <a:ahLst/>
            <a:rect l="textAreaLeft" t="textAreaTop" r="textAreaRight" b="textAreaBottom"/>
            <a:pathLst>
              <a:path w="49177" h="3845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rgbClr val="f9bf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4160" bIns="741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Google Shape;321;p3"/>
          <p:cNvSpPr/>
          <p:nvPr/>
        </p:nvSpPr>
        <p:spPr>
          <a:xfrm>
            <a:off x="8709480" y="3894480"/>
            <a:ext cx="1452240" cy="1904040"/>
          </a:xfrm>
          <a:custGeom>
            <a:avLst/>
            <a:gdLst>
              <a:gd name="textAreaLeft" fmla="*/ 0 w 1452240"/>
              <a:gd name="textAreaRight" fmla="*/ 1452600 w 1452240"/>
              <a:gd name="textAreaTop" fmla="*/ 0 h 1904040"/>
              <a:gd name="textAreaBottom" fmla="*/ 1904400 h 1904040"/>
            </a:gdLst>
            <a:ahLst/>
            <a:rect l="textAreaLeft" t="textAreaTop" r="textAreaRight" b="textAreaBottom"/>
            <a:pathLst>
              <a:path w="38404" h="49389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Google Shape;322;p3"/>
          <p:cNvSpPr/>
          <p:nvPr/>
        </p:nvSpPr>
        <p:spPr>
          <a:xfrm>
            <a:off x="9147240" y="4860720"/>
            <a:ext cx="331920" cy="211320"/>
          </a:xfrm>
          <a:custGeom>
            <a:avLst/>
            <a:gdLst>
              <a:gd name="textAreaLeft" fmla="*/ 0 w 331920"/>
              <a:gd name="textAreaRight" fmla="*/ 332280 w 331920"/>
              <a:gd name="textAreaTop" fmla="*/ 0 h 211320"/>
              <a:gd name="textAreaBottom" fmla="*/ 211680 h 211320"/>
            </a:gdLst>
            <a:ahLst/>
            <a:rect l="textAreaLeft" t="textAreaTop" r="textAreaRight" b="textAreaBottom"/>
            <a:pathLst>
              <a:path w="8788" h="5493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Google Shape;323;p3"/>
          <p:cNvSpPr/>
          <p:nvPr/>
        </p:nvSpPr>
        <p:spPr>
          <a:xfrm>
            <a:off x="9147240" y="5157000"/>
            <a:ext cx="331920" cy="226080"/>
          </a:xfrm>
          <a:custGeom>
            <a:avLst/>
            <a:gdLst>
              <a:gd name="textAreaLeft" fmla="*/ 0 w 331920"/>
              <a:gd name="textAreaRight" fmla="*/ 332280 w 331920"/>
              <a:gd name="textAreaTop" fmla="*/ 0 h 226080"/>
              <a:gd name="textAreaBottom" fmla="*/ 226440 h 226080"/>
            </a:gdLst>
            <a:ahLst/>
            <a:rect l="textAreaLeft" t="textAreaTop" r="textAreaRight" b="textAreaBottom"/>
            <a:pathLst>
              <a:path w="8788" h="5874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Google Shape;324;p3"/>
          <p:cNvSpPr/>
          <p:nvPr/>
        </p:nvSpPr>
        <p:spPr>
          <a:xfrm>
            <a:off x="9562680" y="4860720"/>
            <a:ext cx="306360" cy="211320"/>
          </a:xfrm>
          <a:custGeom>
            <a:avLst/>
            <a:gdLst>
              <a:gd name="textAreaLeft" fmla="*/ 0 w 306360"/>
              <a:gd name="textAreaRight" fmla="*/ 306720 w 306360"/>
              <a:gd name="textAreaTop" fmla="*/ 0 h 211320"/>
              <a:gd name="textAreaBottom" fmla="*/ 211680 h 211320"/>
            </a:gdLst>
            <a:ahLst/>
            <a:rect l="textAreaLeft" t="textAreaTop" r="textAreaRight" b="textAreaBottom"/>
            <a:pathLst>
              <a:path w="8113" h="5493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Google Shape;325;p3"/>
          <p:cNvSpPr/>
          <p:nvPr/>
        </p:nvSpPr>
        <p:spPr>
          <a:xfrm>
            <a:off x="9562680" y="5157000"/>
            <a:ext cx="306360" cy="224640"/>
          </a:xfrm>
          <a:custGeom>
            <a:avLst/>
            <a:gdLst>
              <a:gd name="textAreaLeft" fmla="*/ 0 w 306360"/>
              <a:gd name="textAreaRight" fmla="*/ 306720 w 306360"/>
              <a:gd name="textAreaTop" fmla="*/ 0 h 224640"/>
              <a:gd name="textAreaBottom" fmla="*/ 225000 h 224640"/>
            </a:gdLst>
            <a:ahLst/>
            <a:rect l="textAreaLeft" t="textAreaTop" r="textAreaRight" b="textAreaBottom"/>
            <a:pathLst>
              <a:path w="8113" h="5832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Google Shape;326;p3"/>
          <p:cNvSpPr/>
          <p:nvPr/>
        </p:nvSpPr>
        <p:spPr>
          <a:xfrm>
            <a:off x="6994800" y="4620960"/>
            <a:ext cx="1714320" cy="1177560"/>
          </a:xfrm>
          <a:custGeom>
            <a:avLst/>
            <a:gdLst>
              <a:gd name="textAreaLeft" fmla="*/ 0 w 1714320"/>
              <a:gd name="textAreaRight" fmla="*/ 1714680 w 1714320"/>
              <a:gd name="textAreaTop" fmla="*/ 0 h 1177560"/>
              <a:gd name="textAreaBottom" fmla="*/ 1177920 h 1177560"/>
            </a:gdLst>
            <a:ahLst/>
            <a:rect l="textAreaLeft" t="textAreaTop" r="textAreaRight" b="textAreaBottom"/>
            <a:pathLst>
              <a:path w="45333" h="30546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rgbClr val="fcd97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327;p3"/>
          <p:cNvSpPr/>
          <p:nvPr/>
        </p:nvSpPr>
        <p:spPr>
          <a:xfrm>
            <a:off x="7664400" y="5052960"/>
            <a:ext cx="343080" cy="736200"/>
          </a:xfrm>
          <a:custGeom>
            <a:avLst/>
            <a:gdLst>
              <a:gd name="textAreaLeft" fmla="*/ 0 w 343080"/>
              <a:gd name="textAreaRight" fmla="*/ 343440 w 343080"/>
              <a:gd name="textAreaTop" fmla="*/ 0 h 736200"/>
              <a:gd name="textAreaBottom" fmla="*/ 736560 h 736200"/>
            </a:gdLst>
            <a:ahLst/>
            <a:rect l="textAreaLeft" t="textAreaTop" r="textAreaRight" b="textAreaBottom"/>
            <a:pathLst>
              <a:path w="9085" h="19098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Google Shape;328;p3"/>
          <p:cNvSpPr/>
          <p:nvPr/>
        </p:nvSpPr>
        <p:spPr>
          <a:xfrm>
            <a:off x="8351640" y="5057640"/>
            <a:ext cx="145080" cy="122040"/>
          </a:xfrm>
          <a:custGeom>
            <a:avLst/>
            <a:gdLst>
              <a:gd name="textAreaLeft" fmla="*/ 0 w 145080"/>
              <a:gd name="textAreaRight" fmla="*/ 145440 w 145080"/>
              <a:gd name="textAreaTop" fmla="*/ 0 h 122040"/>
              <a:gd name="textAreaBottom" fmla="*/ 122400 h 122040"/>
            </a:gdLst>
            <a:ahLst/>
            <a:rect l="textAreaLeft" t="textAreaTop" r="textAreaRight" b="textAreaBottom"/>
            <a:pathLst>
              <a:path w="3846" h="317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Google Shape;329;p3"/>
          <p:cNvSpPr/>
          <p:nvPr/>
        </p:nvSpPr>
        <p:spPr>
          <a:xfrm>
            <a:off x="8172360" y="5057640"/>
            <a:ext cx="146520" cy="120240"/>
          </a:xfrm>
          <a:custGeom>
            <a:avLst/>
            <a:gdLst>
              <a:gd name="textAreaLeft" fmla="*/ 0 w 146520"/>
              <a:gd name="textAreaRight" fmla="*/ 146880 w 14652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888" h="312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120" bIns="60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Google Shape;330;p3"/>
          <p:cNvSpPr/>
          <p:nvPr/>
        </p:nvSpPr>
        <p:spPr>
          <a:xfrm>
            <a:off x="8172360" y="5211000"/>
            <a:ext cx="146520" cy="121680"/>
          </a:xfrm>
          <a:custGeom>
            <a:avLst/>
            <a:gdLst>
              <a:gd name="textAreaLeft" fmla="*/ 0 w 146520"/>
              <a:gd name="textAreaRight" fmla="*/ 146880 w 146520"/>
              <a:gd name="textAreaTop" fmla="*/ 0 h 121680"/>
              <a:gd name="textAreaBottom" fmla="*/ 122040 h 121680"/>
            </a:gdLst>
            <a:ahLst/>
            <a:rect l="textAreaLeft" t="textAreaTop" r="textAreaRight" b="textAreaBottom"/>
            <a:pathLst>
              <a:path w="3888" h="3169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840" bIns="60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Google Shape;331;p3"/>
          <p:cNvSpPr/>
          <p:nvPr/>
        </p:nvSpPr>
        <p:spPr>
          <a:xfrm>
            <a:off x="8351640" y="5212440"/>
            <a:ext cx="145080" cy="120240"/>
          </a:xfrm>
          <a:custGeom>
            <a:avLst/>
            <a:gdLst>
              <a:gd name="textAreaLeft" fmla="*/ 0 w 145080"/>
              <a:gd name="textAreaRight" fmla="*/ 145440 w 14508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846" h="3127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120" bIns="60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Google Shape;332;p3"/>
          <p:cNvSpPr/>
          <p:nvPr/>
        </p:nvSpPr>
        <p:spPr>
          <a:xfrm>
            <a:off x="7351200" y="5057640"/>
            <a:ext cx="146520" cy="122040"/>
          </a:xfrm>
          <a:custGeom>
            <a:avLst/>
            <a:gdLst>
              <a:gd name="textAreaLeft" fmla="*/ 0 w 146520"/>
              <a:gd name="textAreaRight" fmla="*/ 146880 w 146520"/>
              <a:gd name="textAreaTop" fmla="*/ 0 h 122040"/>
              <a:gd name="textAreaBottom" fmla="*/ 122400 h 122040"/>
            </a:gdLst>
            <a:ahLst/>
            <a:rect l="textAreaLeft" t="textAreaTop" r="textAreaRight" b="textAreaBottom"/>
            <a:pathLst>
              <a:path w="3888" h="317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1200" bIns="612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Google Shape;333;p3"/>
          <p:cNvSpPr/>
          <p:nvPr/>
        </p:nvSpPr>
        <p:spPr>
          <a:xfrm>
            <a:off x="7351200" y="5212440"/>
            <a:ext cx="145080" cy="120240"/>
          </a:xfrm>
          <a:custGeom>
            <a:avLst/>
            <a:gdLst>
              <a:gd name="textAreaLeft" fmla="*/ 0 w 145080"/>
              <a:gd name="textAreaRight" fmla="*/ 145440 w 14508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845" h="3127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120" bIns="60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Google Shape;334;p3"/>
          <p:cNvSpPr/>
          <p:nvPr/>
        </p:nvSpPr>
        <p:spPr>
          <a:xfrm>
            <a:off x="7172280" y="5057640"/>
            <a:ext cx="145080" cy="120240"/>
          </a:xfrm>
          <a:custGeom>
            <a:avLst/>
            <a:gdLst>
              <a:gd name="textAreaLeft" fmla="*/ 0 w 145080"/>
              <a:gd name="textAreaRight" fmla="*/ 145440 w 14508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846" h="3128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120" bIns="60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Google Shape;335;p3"/>
          <p:cNvSpPr/>
          <p:nvPr/>
        </p:nvSpPr>
        <p:spPr>
          <a:xfrm>
            <a:off x="7172280" y="5211000"/>
            <a:ext cx="145080" cy="121680"/>
          </a:xfrm>
          <a:custGeom>
            <a:avLst/>
            <a:gdLst>
              <a:gd name="textAreaLeft" fmla="*/ 0 w 145080"/>
              <a:gd name="textAreaRight" fmla="*/ 145440 w 145080"/>
              <a:gd name="textAreaTop" fmla="*/ 0 h 121680"/>
              <a:gd name="textAreaBottom" fmla="*/ 122040 h 121680"/>
            </a:gdLst>
            <a:ahLst/>
            <a:rect l="textAreaLeft" t="textAreaTop" r="textAreaRight" b="textAreaBottom"/>
            <a:pathLst>
              <a:path w="3846" h="3169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60840" bIns="60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Google Shape;336;p3"/>
          <p:cNvSpPr/>
          <p:nvPr/>
        </p:nvSpPr>
        <p:spPr>
          <a:xfrm>
            <a:off x="5507280" y="5795640"/>
            <a:ext cx="6610680" cy="864720"/>
          </a:xfrm>
          <a:custGeom>
            <a:avLst/>
            <a:gdLst>
              <a:gd name="textAreaLeft" fmla="*/ 0 w 6610680"/>
              <a:gd name="textAreaRight" fmla="*/ 6611040 w 6610680"/>
              <a:gd name="textAreaTop" fmla="*/ 0 h 864720"/>
              <a:gd name="textAreaBottom" fmla="*/ 865080 h 864720"/>
            </a:gdLst>
            <a:ahLst/>
            <a:rect l="textAreaLeft" t="textAreaTop" r="textAreaRight" b="textAreaBottom"/>
            <a:pathLst>
              <a:path w="167091" h="20111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rgbClr val="e2a33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337;p3"/>
          <p:cNvSpPr/>
          <p:nvPr/>
        </p:nvSpPr>
        <p:spPr>
          <a:xfrm>
            <a:off x="6350760" y="6305760"/>
            <a:ext cx="5394240" cy="551880"/>
          </a:xfrm>
          <a:custGeom>
            <a:avLst/>
            <a:gdLst>
              <a:gd name="textAreaLeft" fmla="*/ 0 w 5394240"/>
              <a:gd name="textAreaRight" fmla="*/ 5394600 w 5394240"/>
              <a:gd name="textAreaTop" fmla="*/ 0 h 551880"/>
              <a:gd name="textAreaBottom" fmla="*/ 552240 h 551880"/>
            </a:gdLst>
            <a:ahLst/>
            <a:rect l="textAreaLeft" t="textAreaTop" r="textAreaRight" b="textAreaBottom"/>
            <a:pathLst>
              <a:path w="119055" h="14323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rgbClr val="f9bf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338;p3"/>
          <p:cNvSpPr/>
          <p:nvPr/>
        </p:nvSpPr>
        <p:spPr>
          <a:xfrm>
            <a:off x="9860040" y="5354280"/>
            <a:ext cx="849600" cy="1123560"/>
          </a:xfrm>
          <a:custGeom>
            <a:avLst/>
            <a:gdLst>
              <a:gd name="textAreaLeft" fmla="*/ 0 w 849600"/>
              <a:gd name="textAreaRight" fmla="*/ 849960 w 849600"/>
              <a:gd name="textAreaTop" fmla="*/ 0 h 1123560"/>
              <a:gd name="textAreaBottom" fmla="*/ 1123920 h 1123560"/>
            </a:gdLst>
            <a:ahLst/>
            <a:rect l="textAreaLeft" t="textAreaTop" r="textAreaRight" b="textAreaBottom"/>
            <a:pathLst>
              <a:path w="22477" h="29147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339;p3"/>
          <p:cNvSpPr/>
          <p:nvPr/>
        </p:nvSpPr>
        <p:spPr>
          <a:xfrm>
            <a:off x="10101240" y="5784480"/>
            <a:ext cx="346680" cy="1062360"/>
          </a:xfrm>
          <a:custGeom>
            <a:avLst/>
            <a:gdLst>
              <a:gd name="textAreaLeft" fmla="*/ 0 w 346680"/>
              <a:gd name="textAreaRight" fmla="*/ 347040 w 346680"/>
              <a:gd name="textAreaTop" fmla="*/ 0 h 1062360"/>
              <a:gd name="textAreaBottom" fmla="*/ 1062720 h 1062360"/>
            </a:gdLst>
            <a:ahLst/>
            <a:rect l="textAreaLeft" t="textAreaTop" r="textAreaRight" b="textAreaBottom"/>
            <a:pathLst>
              <a:path w="9173" h="27557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Google Shape;340;p3"/>
          <p:cNvSpPr/>
          <p:nvPr/>
        </p:nvSpPr>
        <p:spPr>
          <a:xfrm>
            <a:off x="9331200" y="5809680"/>
            <a:ext cx="590760" cy="780840"/>
          </a:xfrm>
          <a:custGeom>
            <a:avLst/>
            <a:gdLst>
              <a:gd name="textAreaLeft" fmla="*/ 0 w 590760"/>
              <a:gd name="textAreaRight" fmla="*/ 591120 w 590760"/>
              <a:gd name="textAreaTop" fmla="*/ 0 h 780840"/>
              <a:gd name="textAreaBottom" fmla="*/ 781200 h 780840"/>
            </a:gdLst>
            <a:ahLst/>
            <a:rect l="textAreaLeft" t="textAreaTop" r="textAreaRight" b="textAreaBottom"/>
            <a:pathLst>
              <a:path w="15633" h="20255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rgbClr val="74c1b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341;p3"/>
          <p:cNvSpPr/>
          <p:nvPr/>
        </p:nvSpPr>
        <p:spPr>
          <a:xfrm>
            <a:off x="9513360" y="6110280"/>
            <a:ext cx="241920" cy="737640"/>
          </a:xfrm>
          <a:custGeom>
            <a:avLst/>
            <a:gdLst>
              <a:gd name="textAreaLeft" fmla="*/ 0 w 241920"/>
              <a:gd name="textAreaRight" fmla="*/ 242280 w 241920"/>
              <a:gd name="textAreaTop" fmla="*/ 0 h 737640"/>
              <a:gd name="textAreaBottom" fmla="*/ 738000 h 737640"/>
            </a:gdLst>
            <a:ahLst/>
            <a:rect l="textAreaLeft" t="textAreaTop" r="textAreaRight" b="textAreaBottom"/>
            <a:pathLst>
              <a:path w="6406" h="1914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611640" y="1069560"/>
            <a:ext cx="6219360" cy="471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40644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AutoNum type="arabicPeriod"/>
            </a:pPr>
            <a:r>
              <a:rPr b="0" i="1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Backend</a:t>
            </a: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PHP, Laravel, Composer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Frontend</a:t>
            </a: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HTML, Blade, Laravel Livewire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Baza podataka</a:t>
            </a: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MySQL, Eloquent, DBeaver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06440">
              <a:lnSpc>
                <a:spcPct val="100000"/>
              </a:lnSpc>
              <a:spcBef>
                <a:spcPts val="1001"/>
              </a:spcBef>
              <a:buClr>
                <a:srgbClr val="434343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Razvojno okruženje</a:t>
            </a: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     </a:t>
            </a:r>
            <a:r>
              <a:rPr b="0" lang="en-US" sz="2800" spc="-1" strike="noStrike">
                <a:solidFill>
                  <a:srgbClr val="434343"/>
                </a:solidFill>
                <a:latin typeface="Arial"/>
                <a:ea typeface="Arial"/>
              </a:rPr>
              <a:t>Visual Studio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Google Shape;347;g354a4824460_0_15"/>
          <p:cNvGrpSpPr/>
          <p:nvPr/>
        </p:nvGrpSpPr>
        <p:grpSpPr>
          <a:xfrm>
            <a:off x="7748280" y="1481760"/>
            <a:ext cx="2639520" cy="2543400"/>
            <a:chOff x="7748280" y="1481760"/>
            <a:chExt cx="2639520" cy="2543400"/>
          </a:xfrm>
        </p:grpSpPr>
        <p:sp>
          <p:nvSpPr>
            <p:cNvPr id="266" name="Google Shape;348;g354a4824460_0_15"/>
            <p:cNvSpPr/>
            <p:nvPr/>
          </p:nvSpPr>
          <p:spPr>
            <a:xfrm>
              <a:off x="7748280" y="1481760"/>
              <a:ext cx="2618280" cy="1996920"/>
            </a:xfrm>
            <a:custGeom>
              <a:avLst/>
              <a:gdLst>
                <a:gd name="textAreaLeft" fmla="*/ 0 w 2618280"/>
                <a:gd name="textAreaRight" fmla="*/ 2618640 w 2618280"/>
                <a:gd name="textAreaTop" fmla="*/ 0 h 1996920"/>
                <a:gd name="textAreaBottom" fmla="*/ 1997280 h 1996920"/>
              </a:gdLst>
              <a:ahLst/>
              <a:rect l="textAreaLeft" t="textAreaTop" r="textAreaRight" b="textAreaBottom"/>
              <a:pathLst>
                <a:path w="212684" h="162208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Google Shape;349;g354a4824460_0_15"/>
            <p:cNvSpPr/>
            <p:nvPr/>
          </p:nvSpPr>
          <p:spPr>
            <a:xfrm>
              <a:off x="8050320" y="2433240"/>
              <a:ext cx="2089080" cy="1591920"/>
            </a:xfrm>
            <a:custGeom>
              <a:avLst/>
              <a:gdLst>
                <a:gd name="textAreaLeft" fmla="*/ 0 w 2089080"/>
                <a:gd name="textAreaRight" fmla="*/ 2089440 w 2089080"/>
                <a:gd name="textAreaTop" fmla="*/ 0 h 1591920"/>
                <a:gd name="textAreaBottom" fmla="*/ 1592280 h 1591920"/>
              </a:gdLst>
              <a:ahLst/>
              <a:rect l="textAreaLeft" t="textAreaTop" r="textAreaRight" b="textAreaBottom"/>
              <a:pathLst>
                <a:path w="169694" h="129317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Google Shape;350;g354a4824460_0_15"/>
            <p:cNvSpPr/>
            <p:nvPr/>
          </p:nvSpPr>
          <p:spPr>
            <a:xfrm>
              <a:off x="7801560" y="2338920"/>
              <a:ext cx="2586240" cy="1387080"/>
            </a:xfrm>
            <a:custGeom>
              <a:avLst/>
              <a:gdLst>
                <a:gd name="textAreaLeft" fmla="*/ 0 w 2586240"/>
                <a:gd name="textAreaRight" fmla="*/ 2586600 w 2586240"/>
                <a:gd name="textAreaTop" fmla="*/ 0 h 1387080"/>
                <a:gd name="textAreaBottom" fmla="*/ 1387440 h 1387080"/>
              </a:gdLst>
              <a:ahLst/>
              <a:rect l="textAreaLeft" t="textAreaTop" r="textAreaRight" b="textAreaBottom"/>
              <a:pathLst>
                <a:path w="210073" h="112695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" name="Google Shape;351;g354a4824460_0_15"/>
            <p:cNvSpPr/>
            <p:nvPr/>
          </p:nvSpPr>
          <p:spPr>
            <a:xfrm>
              <a:off x="8894520" y="3193920"/>
              <a:ext cx="400320" cy="400320"/>
            </a:xfrm>
            <a:custGeom>
              <a:avLst/>
              <a:gdLst>
                <a:gd name="textAreaLeft" fmla="*/ 0 w 400320"/>
                <a:gd name="textAreaRight" fmla="*/ 400680 w 400320"/>
                <a:gd name="textAreaTop" fmla="*/ 0 h 400320"/>
                <a:gd name="textAreaBottom" fmla="*/ 400680 h 400320"/>
              </a:gdLst>
              <a:ahLst/>
              <a:rect l="textAreaLeft" t="textAreaTop" r="textAreaRight" b="textAreaBottom"/>
              <a:pathLst>
                <a:path w="32548" h="32548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Google Shape;352;g354a4824460_0_15"/>
            <p:cNvSpPr/>
            <p:nvPr/>
          </p:nvSpPr>
          <p:spPr>
            <a:xfrm>
              <a:off x="8775720" y="3155040"/>
              <a:ext cx="558000" cy="478080"/>
            </a:xfrm>
            <a:custGeom>
              <a:avLst/>
              <a:gdLst>
                <a:gd name="textAreaLeft" fmla="*/ 0 w 558000"/>
                <a:gd name="textAreaRight" fmla="*/ 558360 w 558000"/>
                <a:gd name="textAreaTop" fmla="*/ 0 h 478080"/>
                <a:gd name="textAreaBottom" fmla="*/ 478440 h 478080"/>
              </a:gdLst>
              <a:ahLst/>
              <a:rect l="textAreaLeft" t="textAreaTop" r="textAreaRight" b="textAreaBottom"/>
              <a:pathLst>
                <a:path w="45340" h="3886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" name="Google Shape;353;g354a4824460_0_15"/>
            <p:cNvSpPr/>
            <p:nvPr/>
          </p:nvSpPr>
          <p:spPr>
            <a:xfrm>
              <a:off x="9100440" y="3180240"/>
              <a:ext cx="360" cy="4014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401400"/>
                <a:gd name="textAreaBottom" fmla="*/ 401760 h 401400"/>
              </a:gdLst>
              <a:ahLst/>
              <a:rect l="textAreaLeft" t="textAreaTop" r="textAreaRight" b="textAreaBottom"/>
              <a:pathLst>
                <a:path w="1" h="32634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" name="Google Shape;354;g354a4824460_0_15"/>
            <p:cNvSpPr/>
            <p:nvPr/>
          </p:nvSpPr>
          <p:spPr>
            <a:xfrm>
              <a:off x="9060840" y="3180240"/>
              <a:ext cx="79920" cy="40140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401400"/>
                <a:gd name="textAreaBottom" fmla="*/ 401760 h 401400"/>
              </a:gdLst>
              <a:ahLst/>
              <a:rect l="textAreaLeft" t="textAreaTop" r="textAreaRight" b="textAreaBottom"/>
              <a:pathLst>
                <a:path w="6527" h="32634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122040" bIns="122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3" name="Google Shape;355;g354a4824460_0_15"/>
            <p:cNvSpPr/>
            <p:nvPr/>
          </p:nvSpPr>
          <p:spPr>
            <a:xfrm>
              <a:off x="8885880" y="3394440"/>
              <a:ext cx="415440" cy="360"/>
            </a:xfrm>
            <a:custGeom>
              <a:avLst/>
              <a:gdLst>
                <a:gd name="textAreaLeft" fmla="*/ 0 w 415440"/>
                <a:gd name="textAreaRight" fmla="*/ 415800 w 4154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3766" h="1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360" bIns="3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Google Shape;356;g354a4824460_0_15"/>
            <p:cNvSpPr/>
            <p:nvPr/>
          </p:nvSpPr>
          <p:spPr>
            <a:xfrm>
              <a:off x="8885880" y="3353760"/>
              <a:ext cx="415440" cy="79920"/>
            </a:xfrm>
            <a:custGeom>
              <a:avLst/>
              <a:gdLst>
                <a:gd name="textAreaLeft" fmla="*/ 0 w 415440"/>
                <a:gd name="textAreaRight" fmla="*/ 415800 w 415440"/>
                <a:gd name="textAreaTop" fmla="*/ 0 h 79920"/>
                <a:gd name="textAreaBottom" fmla="*/ 80280 h 79920"/>
              </a:gdLst>
              <a:ahLst/>
              <a:rect l="textAreaLeft" t="textAreaTop" r="textAreaRight" b="textAreaBottom"/>
              <a:pathLst>
                <a:path w="33766" h="6527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22040" rIns="122040" tIns="39960" bIns="39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75" name="Google Shape;357;g354a4824460_0_15"/>
          <p:cNvSpPr/>
          <p:nvPr/>
        </p:nvSpPr>
        <p:spPr>
          <a:xfrm>
            <a:off x="6688080" y="4025880"/>
            <a:ext cx="475992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74c1b9"/>
                </a:solidFill>
                <a:latin typeface="Montserrat Light"/>
                <a:ea typeface="Montserrat Light"/>
              </a:rPr>
              <a:t>TEHNOLOGIJE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PLANIRANJE I ARHITEKTURA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Google Shape;363;g354a4824460_0_409"/>
          <p:cNvSpPr/>
          <p:nvPr/>
        </p:nvSpPr>
        <p:spPr>
          <a:xfrm>
            <a:off x="797400" y="2197440"/>
            <a:ext cx="2419920" cy="24627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364;g354a4824460_0_409"/>
          <p:cNvSpPr/>
          <p:nvPr/>
        </p:nvSpPr>
        <p:spPr>
          <a:xfrm>
            <a:off x="2841480" y="2197440"/>
            <a:ext cx="2419920" cy="2462760"/>
          </a:xfrm>
          <a:prstGeom prst="ellipse">
            <a:avLst/>
          </a:pr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Google Shape;365;g354a4824460_0_409"/>
          <p:cNvSpPr/>
          <p:nvPr/>
        </p:nvSpPr>
        <p:spPr>
          <a:xfrm>
            <a:off x="4885920" y="2197440"/>
            <a:ext cx="2419920" cy="2462760"/>
          </a:xfrm>
          <a:prstGeom prst="ellipse">
            <a:avLst/>
          </a:prstGeom>
          <a:solidFill>
            <a:srgbClr val="ffcb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Google Shape;366;g354a4824460_0_409"/>
          <p:cNvSpPr/>
          <p:nvPr/>
        </p:nvSpPr>
        <p:spPr>
          <a:xfrm>
            <a:off x="6930000" y="2197440"/>
            <a:ext cx="2419920" cy="24627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Google Shape;367;g354a4824460_0_409"/>
          <p:cNvSpPr/>
          <p:nvPr/>
        </p:nvSpPr>
        <p:spPr>
          <a:xfrm>
            <a:off x="8974080" y="2197440"/>
            <a:ext cx="2419920" cy="2462760"/>
          </a:xfrm>
          <a:prstGeom prst="ellipse">
            <a:avLst/>
          </a:prstGeom>
          <a:solidFill>
            <a:srgbClr val="9ad7d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Google Shape;368;g354a4824460_0_409"/>
          <p:cNvSpPr/>
          <p:nvPr/>
        </p:nvSpPr>
        <p:spPr>
          <a:xfrm>
            <a:off x="7431480" y="3456360"/>
            <a:ext cx="14173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UML DIJAGRAMI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Google Shape;369;g354a4824460_0_409"/>
          <p:cNvSpPr/>
          <p:nvPr/>
        </p:nvSpPr>
        <p:spPr>
          <a:xfrm>
            <a:off x="9308880" y="3456360"/>
            <a:ext cx="17506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FUNKCIONALNOSTI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370;g354a4824460_0_409"/>
          <p:cNvSpPr/>
          <p:nvPr/>
        </p:nvSpPr>
        <p:spPr>
          <a:xfrm>
            <a:off x="3343320" y="3281400"/>
            <a:ext cx="1417320" cy="10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OSNOVNA STRUKTURA APLIKACIJE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Google Shape;371;g354a4824460_0_409"/>
          <p:cNvSpPr/>
          <p:nvPr/>
        </p:nvSpPr>
        <p:spPr>
          <a:xfrm>
            <a:off x="5387400" y="3385080"/>
            <a:ext cx="141732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MONOLITNA ARHITEKTURA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Google Shape;372;g354a4824460_0_409"/>
          <p:cNvSpPr/>
          <p:nvPr/>
        </p:nvSpPr>
        <p:spPr>
          <a:xfrm>
            <a:off x="1060200" y="3281400"/>
            <a:ext cx="1894680" cy="69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PROCES KREIRANJA APLIKACIJE KROZ FAZE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7" name="Google Shape;373;g354a4824460_0_409"/>
          <p:cNvGrpSpPr/>
          <p:nvPr/>
        </p:nvGrpSpPr>
        <p:grpSpPr>
          <a:xfrm>
            <a:off x="3774240" y="2548440"/>
            <a:ext cx="554760" cy="559440"/>
            <a:chOff x="3774240" y="2548440"/>
            <a:chExt cx="554760" cy="559440"/>
          </a:xfrm>
        </p:grpSpPr>
        <p:sp>
          <p:nvSpPr>
            <p:cNvPr id="288" name="Google Shape;374;g354a4824460_0_409"/>
            <p:cNvSpPr/>
            <p:nvPr/>
          </p:nvSpPr>
          <p:spPr>
            <a:xfrm>
              <a:off x="3774240" y="2647080"/>
              <a:ext cx="239400" cy="327600"/>
            </a:xfrm>
            <a:custGeom>
              <a:avLst/>
              <a:gdLst>
                <a:gd name="textAreaLeft" fmla="*/ 0 w 239400"/>
                <a:gd name="textAreaRight" fmla="*/ 239760 w 239400"/>
                <a:gd name="textAreaTop" fmla="*/ 0 h 327600"/>
                <a:gd name="textAreaBottom" fmla="*/ 327960 h 327600"/>
              </a:gdLst>
              <a:ahLst/>
              <a:rect l="textAreaLeft" t="textAreaTop" r="textAreaRight" b="textAreaBottom"/>
              <a:pathLst>
                <a:path w="4168" h="6475">
                  <a:moveTo>
                    <a:pt x="1444" y="0"/>
                  </a:moveTo>
                  <a:cubicBezTo>
                    <a:pt x="1418" y="0"/>
                    <a:pt x="1392" y="7"/>
                    <a:pt x="1369" y="22"/>
                  </a:cubicBezTo>
                  <a:lnTo>
                    <a:pt x="262" y="665"/>
                  </a:lnTo>
                  <a:cubicBezTo>
                    <a:pt x="0" y="808"/>
                    <a:pt x="0" y="1200"/>
                    <a:pt x="262" y="1367"/>
                  </a:cubicBezTo>
                  <a:lnTo>
                    <a:pt x="1143" y="1867"/>
                  </a:lnTo>
                  <a:lnTo>
                    <a:pt x="429" y="2284"/>
                  </a:lnTo>
                  <a:cubicBezTo>
                    <a:pt x="83" y="2474"/>
                    <a:pt x="83" y="2974"/>
                    <a:pt x="429" y="3165"/>
                  </a:cubicBezTo>
                  <a:lnTo>
                    <a:pt x="1167" y="3594"/>
                  </a:lnTo>
                  <a:lnTo>
                    <a:pt x="417" y="4022"/>
                  </a:lnTo>
                  <a:cubicBezTo>
                    <a:pt x="71" y="4225"/>
                    <a:pt x="71" y="4713"/>
                    <a:pt x="417" y="4903"/>
                  </a:cubicBezTo>
                  <a:lnTo>
                    <a:pt x="1155" y="5332"/>
                  </a:lnTo>
                  <a:lnTo>
                    <a:pt x="917" y="5463"/>
                  </a:lnTo>
                  <a:cubicBezTo>
                    <a:pt x="774" y="5558"/>
                    <a:pt x="833" y="5784"/>
                    <a:pt x="1012" y="5784"/>
                  </a:cubicBezTo>
                  <a:cubicBezTo>
                    <a:pt x="1084" y="5784"/>
                    <a:pt x="1095" y="5749"/>
                    <a:pt x="1488" y="5522"/>
                  </a:cubicBezTo>
                  <a:lnTo>
                    <a:pt x="3119" y="6463"/>
                  </a:lnTo>
                  <a:cubicBezTo>
                    <a:pt x="3155" y="6475"/>
                    <a:pt x="3179" y="6475"/>
                    <a:pt x="3191" y="6475"/>
                  </a:cubicBezTo>
                  <a:cubicBezTo>
                    <a:pt x="3250" y="6475"/>
                    <a:pt x="3310" y="6451"/>
                    <a:pt x="3346" y="6392"/>
                  </a:cubicBezTo>
                  <a:cubicBezTo>
                    <a:pt x="3393" y="6320"/>
                    <a:pt x="3358" y="6213"/>
                    <a:pt x="3286" y="6165"/>
                  </a:cubicBezTo>
                  <a:cubicBezTo>
                    <a:pt x="2643" y="5796"/>
                    <a:pt x="1226" y="4987"/>
                    <a:pt x="560" y="4618"/>
                  </a:cubicBezTo>
                  <a:cubicBezTo>
                    <a:pt x="441" y="4546"/>
                    <a:pt x="441" y="4368"/>
                    <a:pt x="560" y="4308"/>
                  </a:cubicBezTo>
                  <a:lnTo>
                    <a:pt x="1476" y="3772"/>
                  </a:lnTo>
                  <a:cubicBezTo>
                    <a:pt x="1498" y="3782"/>
                    <a:pt x="1520" y="3786"/>
                    <a:pt x="1541" y="3786"/>
                  </a:cubicBezTo>
                  <a:cubicBezTo>
                    <a:pt x="1627" y="3786"/>
                    <a:pt x="1705" y="3717"/>
                    <a:pt x="1715" y="3641"/>
                  </a:cubicBezTo>
                  <a:cubicBezTo>
                    <a:pt x="1715" y="3582"/>
                    <a:pt x="1691" y="3522"/>
                    <a:pt x="1631" y="3486"/>
                  </a:cubicBezTo>
                  <a:lnTo>
                    <a:pt x="1476" y="3403"/>
                  </a:lnTo>
                  <a:lnTo>
                    <a:pt x="560" y="2879"/>
                  </a:lnTo>
                  <a:cubicBezTo>
                    <a:pt x="441" y="2808"/>
                    <a:pt x="441" y="2629"/>
                    <a:pt x="560" y="2570"/>
                  </a:cubicBezTo>
                  <a:lnTo>
                    <a:pt x="1441" y="2058"/>
                  </a:lnTo>
                  <a:lnTo>
                    <a:pt x="3870" y="3439"/>
                  </a:lnTo>
                  <a:cubicBezTo>
                    <a:pt x="3893" y="3463"/>
                    <a:pt x="3929" y="3463"/>
                    <a:pt x="3941" y="3463"/>
                  </a:cubicBezTo>
                  <a:cubicBezTo>
                    <a:pt x="4001" y="3463"/>
                    <a:pt x="4060" y="3427"/>
                    <a:pt x="4084" y="3367"/>
                  </a:cubicBezTo>
                  <a:cubicBezTo>
                    <a:pt x="4167" y="3296"/>
                    <a:pt x="4132" y="3189"/>
                    <a:pt x="4060" y="3153"/>
                  </a:cubicBezTo>
                  <a:cubicBezTo>
                    <a:pt x="1262" y="1558"/>
                    <a:pt x="3215" y="2653"/>
                    <a:pt x="429" y="1069"/>
                  </a:cubicBezTo>
                  <a:cubicBezTo>
                    <a:pt x="381" y="1034"/>
                    <a:pt x="381" y="962"/>
                    <a:pt x="429" y="950"/>
                  </a:cubicBezTo>
                  <a:lnTo>
                    <a:pt x="1524" y="307"/>
                  </a:lnTo>
                  <a:cubicBezTo>
                    <a:pt x="1607" y="260"/>
                    <a:pt x="1631" y="153"/>
                    <a:pt x="1584" y="81"/>
                  </a:cubicBezTo>
                  <a:cubicBezTo>
                    <a:pt x="1559" y="32"/>
                    <a:pt x="1501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" name="Google Shape;375;g354a4824460_0_409"/>
            <p:cNvSpPr/>
            <p:nvPr/>
          </p:nvSpPr>
          <p:spPr>
            <a:xfrm>
              <a:off x="3877560" y="2548440"/>
              <a:ext cx="321840" cy="98640"/>
            </a:xfrm>
            <a:custGeom>
              <a:avLst/>
              <a:gdLst>
                <a:gd name="textAreaLeft" fmla="*/ 0 w 321840"/>
                <a:gd name="textAreaRight" fmla="*/ 322200 w 321840"/>
                <a:gd name="textAreaTop" fmla="*/ 0 h 98640"/>
                <a:gd name="textAreaBottom" fmla="*/ 99000 h 98640"/>
              </a:gdLst>
              <a:ahLst/>
              <a:rect l="textAreaLeft" t="textAreaTop" r="textAreaRight" b="textAreaBottom"/>
              <a:pathLst>
                <a:path w="5597" h="1954">
                  <a:moveTo>
                    <a:pt x="3061" y="0"/>
                  </a:moveTo>
                  <a:cubicBezTo>
                    <a:pt x="2891" y="0"/>
                    <a:pt x="2929" y="33"/>
                    <a:pt x="144" y="1631"/>
                  </a:cubicBezTo>
                  <a:cubicBezTo>
                    <a:pt x="1" y="1727"/>
                    <a:pt x="60" y="1953"/>
                    <a:pt x="239" y="1953"/>
                  </a:cubicBezTo>
                  <a:cubicBezTo>
                    <a:pt x="245" y="1953"/>
                    <a:pt x="249" y="1953"/>
                    <a:pt x="254" y="1953"/>
                  </a:cubicBezTo>
                  <a:cubicBezTo>
                    <a:pt x="317" y="1953"/>
                    <a:pt x="372" y="1901"/>
                    <a:pt x="3049" y="357"/>
                  </a:cubicBezTo>
                  <a:cubicBezTo>
                    <a:pt x="3060" y="350"/>
                    <a:pt x="3067" y="344"/>
                    <a:pt x="3080" y="344"/>
                  </a:cubicBezTo>
                  <a:cubicBezTo>
                    <a:pt x="3151" y="344"/>
                    <a:pt x="3392" y="523"/>
                    <a:pt x="5347" y="1631"/>
                  </a:cubicBezTo>
                  <a:cubicBezTo>
                    <a:pt x="5372" y="1648"/>
                    <a:pt x="5402" y="1656"/>
                    <a:pt x="5431" y="1656"/>
                  </a:cubicBezTo>
                  <a:cubicBezTo>
                    <a:pt x="5485" y="1656"/>
                    <a:pt x="5538" y="1630"/>
                    <a:pt x="5561" y="1584"/>
                  </a:cubicBezTo>
                  <a:cubicBezTo>
                    <a:pt x="5597" y="1488"/>
                    <a:pt x="5561" y="1381"/>
                    <a:pt x="5490" y="1334"/>
                  </a:cubicBezTo>
                  <a:cubicBezTo>
                    <a:pt x="3216" y="48"/>
                    <a:pt x="3263" y="0"/>
                    <a:pt x="3085" y="0"/>
                  </a:cubicBezTo>
                  <a:cubicBezTo>
                    <a:pt x="3076" y="0"/>
                    <a:pt x="3069" y="0"/>
                    <a:pt x="306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9320" bIns="49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Google Shape;376;g354a4824460_0_409"/>
            <p:cNvSpPr/>
            <p:nvPr/>
          </p:nvSpPr>
          <p:spPr>
            <a:xfrm>
              <a:off x="3885120" y="2631240"/>
              <a:ext cx="443880" cy="388080"/>
            </a:xfrm>
            <a:custGeom>
              <a:avLst/>
              <a:gdLst>
                <a:gd name="textAreaLeft" fmla="*/ 0 w 443880"/>
                <a:gd name="textAreaRight" fmla="*/ 444240 w 443880"/>
                <a:gd name="textAreaTop" fmla="*/ 0 h 388080"/>
                <a:gd name="textAreaBottom" fmla="*/ 388440 h 388080"/>
              </a:gdLst>
              <a:ahLst/>
              <a:rect l="textAreaLeft" t="textAreaTop" r="textAreaRight" b="textAreaBottom"/>
              <a:pathLst>
                <a:path w="7717" h="7666">
                  <a:moveTo>
                    <a:pt x="6359" y="844"/>
                  </a:moveTo>
                  <a:lnTo>
                    <a:pt x="6359" y="1808"/>
                  </a:lnTo>
                  <a:lnTo>
                    <a:pt x="5359" y="1332"/>
                  </a:lnTo>
                  <a:lnTo>
                    <a:pt x="6359" y="844"/>
                  </a:lnTo>
                  <a:close/>
                  <a:moveTo>
                    <a:pt x="5820" y="0"/>
                  </a:moveTo>
                  <a:cubicBezTo>
                    <a:pt x="5762" y="0"/>
                    <a:pt x="5701" y="33"/>
                    <a:pt x="5668" y="82"/>
                  </a:cubicBezTo>
                  <a:cubicBezTo>
                    <a:pt x="5621" y="153"/>
                    <a:pt x="5656" y="260"/>
                    <a:pt x="5728" y="308"/>
                  </a:cubicBezTo>
                  <a:lnTo>
                    <a:pt x="6144" y="546"/>
                  </a:lnTo>
                  <a:lnTo>
                    <a:pt x="4882" y="1153"/>
                  </a:lnTo>
                  <a:cubicBezTo>
                    <a:pt x="4823" y="1177"/>
                    <a:pt x="4799" y="1237"/>
                    <a:pt x="4799" y="1296"/>
                  </a:cubicBezTo>
                  <a:cubicBezTo>
                    <a:pt x="4799" y="1356"/>
                    <a:pt x="4823" y="1415"/>
                    <a:pt x="4882" y="1451"/>
                  </a:cubicBezTo>
                  <a:lnTo>
                    <a:pt x="6144" y="2058"/>
                  </a:lnTo>
                  <a:cubicBezTo>
                    <a:pt x="5656" y="2344"/>
                    <a:pt x="3204" y="3737"/>
                    <a:pt x="2954" y="3892"/>
                  </a:cubicBezTo>
                  <a:cubicBezTo>
                    <a:pt x="2942" y="3898"/>
                    <a:pt x="2930" y="3901"/>
                    <a:pt x="2916" y="3901"/>
                  </a:cubicBezTo>
                  <a:cubicBezTo>
                    <a:pt x="2903" y="3901"/>
                    <a:pt x="2888" y="3898"/>
                    <a:pt x="2870" y="3892"/>
                  </a:cubicBezTo>
                  <a:lnTo>
                    <a:pt x="2668" y="3773"/>
                  </a:lnTo>
                  <a:cubicBezTo>
                    <a:pt x="2645" y="3758"/>
                    <a:pt x="2619" y="3751"/>
                    <a:pt x="2593" y="3751"/>
                  </a:cubicBezTo>
                  <a:cubicBezTo>
                    <a:pt x="2535" y="3751"/>
                    <a:pt x="2474" y="3783"/>
                    <a:pt x="2442" y="3832"/>
                  </a:cubicBezTo>
                  <a:cubicBezTo>
                    <a:pt x="2394" y="3904"/>
                    <a:pt x="2430" y="4011"/>
                    <a:pt x="2501" y="4058"/>
                  </a:cubicBezTo>
                  <a:lnTo>
                    <a:pt x="2715" y="4177"/>
                  </a:lnTo>
                  <a:cubicBezTo>
                    <a:pt x="2775" y="4201"/>
                    <a:pt x="2846" y="4237"/>
                    <a:pt x="2906" y="4237"/>
                  </a:cubicBezTo>
                  <a:cubicBezTo>
                    <a:pt x="2977" y="4237"/>
                    <a:pt x="3037" y="4213"/>
                    <a:pt x="3096" y="4177"/>
                  </a:cubicBezTo>
                  <a:lnTo>
                    <a:pt x="6299" y="2344"/>
                  </a:lnTo>
                  <a:lnTo>
                    <a:pt x="7180" y="2844"/>
                  </a:lnTo>
                  <a:cubicBezTo>
                    <a:pt x="7299" y="2927"/>
                    <a:pt x="7299" y="3106"/>
                    <a:pt x="7180" y="3165"/>
                  </a:cubicBezTo>
                  <a:cubicBezTo>
                    <a:pt x="4823" y="4499"/>
                    <a:pt x="5823" y="3939"/>
                    <a:pt x="2989" y="5559"/>
                  </a:cubicBezTo>
                  <a:cubicBezTo>
                    <a:pt x="2960" y="5570"/>
                    <a:pt x="2930" y="5576"/>
                    <a:pt x="2900" y="5576"/>
                  </a:cubicBezTo>
                  <a:cubicBezTo>
                    <a:pt x="2870" y="5576"/>
                    <a:pt x="2840" y="5570"/>
                    <a:pt x="2811" y="5559"/>
                  </a:cubicBezTo>
                  <a:lnTo>
                    <a:pt x="275" y="4094"/>
                  </a:lnTo>
                  <a:cubicBezTo>
                    <a:pt x="249" y="4083"/>
                    <a:pt x="222" y="4078"/>
                    <a:pt x="196" y="4078"/>
                  </a:cubicBezTo>
                  <a:cubicBezTo>
                    <a:pt x="137" y="4078"/>
                    <a:pt x="81" y="4104"/>
                    <a:pt x="48" y="4154"/>
                  </a:cubicBezTo>
                  <a:cubicBezTo>
                    <a:pt x="1" y="4237"/>
                    <a:pt x="37" y="4332"/>
                    <a:pt x="108" y="4380"/>
                  </a:cubicBezTo>
                  <a:lnTo>
                    <a:pt x="2656" y="5844"/>
                  </a:lnTo>
                  <a:cubicBezTo>
                    <a:pt x="2727" y="5880"/>
                    <a:pt x="2811" y="5916"/>
                    <a:pt x="2906" y="5916"/>
                  </a:cubicBezTo>
                  <a:cubicBezTo>
                    <a:pt x="2989" y="5916"/>
                    <a:pt x="3085" y="5880"/>
                    <a:pt x="3156" y="5844"/>
                  </a:cubicBezTo>
                  <a:lnTo>
                    <a:pt x="6264" y="4070"/>
                  </a:lnTo>
                  <a:lnTo>
                    <a:pt x="7192" y="4606"/>
                  </a:lnTo>
                  <a:cubicBezTo>
                    <a:pt x="7311" y="4678"/>
                    <a:pt x="7311" y="4856"/>
                    <a:pt x="7192" y="4916"/>
                  </a:cubicBezTo>
                  <a:cubicBezTo>
                    <a:pt x="7097" y="4963"/>
                    <a:pt x="7121" y="4963"/>
                    <a:pt x="3013" y="7309"/>
                  </a:cubicBezTo>
                  <a:cubicBezTo>
                    <a:pt x="2983" y="7327"/>
                    <a:pt x="2954" y="7336"/>
                    <a:pt x="2924" y="7336"/>
                  </a:cubicBezTo>
                  <a:cubicBezTo>
                    <a:pt x="2894" y="7336"/>
                    <a:pt x="2864" y="7327"/>
                    <a:pt x="2835" y="7309"/>
                  </a:cubicBezTo>
                  <a:lnTo>
                    <a:pt x="1942" y="6797"/>
                  </a:lnTo>
                  <a:cubicBezTo>
                    <a:pt x="1913" y="6780"/>
                    <a:pt x="1883" y="6773"/>
                    <a:pt x="1854" y="6773"/>
                  </a:cubicBezTo>
                  <a:cubicBezTo>
                    <a:pt x="1798" y="6773"/>
                    <a:pt x="1747" y="6802"/>
                    <a:pt x="1715" y="6856"/>
                  </a:cubicBezTo>
                  <a:cubicBezTo>
                    <a:pt x="1668" y="6928"/>
                    <a:pt x="1703" y="7035"/>
                    <a:pt x="1775" y="7071"/>
                  </a:cubicBezTo>
                  <a:lnTo>
                    <a:pt x="2668" y="7595"/>
                  </a:lnTo>
                  <a:cubicBezTo>
                    <a:pt x="2739" y="7642"/>
                    <a:pt x="2835" y="7666"/>
                    <a:pt x="2918" y="7666"/>
                  </a:cubicBezTo>
                  <a:cubicBezTo>
                    <a:pt x="3013" y="7666"/>
                    <a:pt x="3096" y="7642"/>
                    <a:pt x="3168" y="7595"/>
                  </a:cubicBezTo>
                  <a:lnTo>
                    <a:pt x="6287" y="5821"/>
                  </a:lnTo>
                  <a:lnTo>
                    <a:pt x="7204" y="6356"/>
                  </a:lnTo>
                  <a:cubicBezTo>
                    <a:pt x="7323" y="6440"/>
                    <a:pt x="7323" y="6618"/>
                    <a:pt x="7204" y="6678"/>
                  </a:cubicBezTo>
                  <a:lnTo>
                    <a:pt x="6430" y="7118"/>
                  </a:lnTo>
                  <a:cubicBezTo>
                    <a:pt x="6287" y="7214"/>
                    <a:pt x="6347" y="7428"/>
                    <a:pt x="6502" y="7428"/>
                  </a:cubicBezTo>
                  <a:cubicBezTo>
                    <a:pt x="6585" y="7428"/>
                    <a:pt x="6549" y="7416"/>
                    <a:pt x="7359" y="6975"/>
                  </a:cubicBezTo>
                  <a:cubicBezTo>
                    <a:pt x="7716" y="6761"/>
                    <a:pt x="7716" y="6273"/>
                    <a:pt x="7383" y="6082"/>
                  </a:cubicBezTo>
                  <a:lnTo>
                    <a:pt x="6621" y="5642"/>
                  </a:lnTo>
                  <a:lnTo>
                    <a:pt x="7371" y="5213"/>
                  </a:lnTo>
                  <a:cubicBezTo>
                    <a:pt x="7538" y="5130"/>
                    <a:pt x="7621" y="4963"/>
                    <a:pt x="7621" y="4773"/>
                  </a:cubicBezTo>
                  <a:cubicBezTo>
                    <a:pt x="7621" y="4594"/>
                    <a:pt x="7538" y="4427"/>
                    <a:pt x="7371" y="4320"/>
                  </a:cubicBezTo>
                  <a:lnTo>
                    <a:pt x="6609" y="3892"/>
                  </a:lnTo>
                  <a:lnTo>
                    <a:pt x="7359" y="3463"/>
                  </a:lnTo>
                  <a:cubicBezTo>
                    <a:pt x="7514" y="3368"/>
                    <a:pt x="7609" y="3201"/>
                    <a:pt x="7609" y="3011"/>
                  </a:cubicBezTo>
                  <a:cubicBezTo>
                    <a:pt x="7609" y="2832"/>
                    <a:pt x="7514" y="2665"/>
                    <a:pt x="7359" y="2570"/>
                  </a:cubicBezTo>
                  <a:lnTo>
                    <a:pt x="6668" y="2165"/>
                  </a:lnTo>
                  <a:cubicBezTo>
                    <a:pt x="6668" y="427"/>
                    <a:pt x="6680" y="510"/>
                    <a:pt x="6621" y="451"/>
                  </a:cubicBezTo>
                  <a:cubicBezTo>
                    <a:pt x="6597" y="403"/>
                    <a:pt x="6609" y="439"/>
                    <a:pt x="5894" y="22"/>
                  </a:cubicBezTo>
                  <a:cubicBezTo>
                    <a:pt x="5872" y="7"/>
                    <a:pt x="5846" y="0"/>
                    <a:pt x="582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1" name="Google Shape;377;g354a4824460_0_409"/>
            <p:cNvSpPr/>
            <p:nvPr/>
          </p:nvSpPr>
          <p:spPr>
            <a:xfrm>
              <a:off x="4003920" y="3007440"/>
              <a:ext cx="234720" cy="10044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4085" h="1990">
                  <a:moveTo>
                    <a:pt x="3892" y="0"/>
                  </a:moveTo>
                  <a:cubicBezTo>
                    <a:pt x="3864" y="0"/>
                    <a:pt x="3835" y="8"/>
                    <a:pt x="3811" y="25"/>
                  </a:cubicBezTo>
                  <a:lnTo>
                    <a:pt x="965" y="1644"/>
                  </a:lnTo>
                  <a:cubicBezTo>
                    <a:pt x="935" y="1656"/>
                    <a:pt x="906" y="1662"/>
                    <a:pt x="876" y="1662"/>
                  </a:cubicBezTo>
                  <a:cubicBezTo>
                    <a:pt x="846" y="1662"/>
                    <a:pt x="816" y="1656"/>
                    <a:pt x="786" y="1644"/>
                  </a:cubicBezTo>
                  <a:lnTo>
                    <a:pt x="263" y="1346"/>
                  </a:lnTo>
                  <a:cubicBezTo>
                    <a:pt x="240" y="1331"/>
                    <a:pt x="214" y="1325"/>
                    <a:pt x="188" y="1325"/>
                  </a:cubicBezTo>
                  <a:cubicBezTo>
                    <a:pt x="130" y="1325"/>
                    <a:pt x="69" y="1357"/>
                    <a:pt x="36" y="1406"/>
                  </a:cubicBezTo>
                  <a:cubicBezTo>
                    <a:pt x="1" y="1477"/>
                    <a:pt x="24" y="1584"/>
                    <a:pt x="96" y="1632"/>
                  </a:cubicBezTo>
                  <a:cubicBezTo>
                    <a:pt x="572" y="1882"/>
                    <a:pt x="655" y="1989"/>
                    <a:pt x="870" y="1989"/>
                  </a:cubicBezTo>
                  <a:cubicBezTo>
                    <a:pt x="1108" y="1989"/>
                    <a:pt x="965" y="1989"/>
                    <a:pt x="3965" y="287"/>
                  </a:cubicBezTo>
                  <a:cubicBezTo>
                    <a:pt x="4061" y="263"/>
                    <a:pt x="4084" y="156"/>
                    <a:pt x="4025" y="84"/>
                  </a:cubicBezTo>
                  <a:cubicBezTo>
                    <a:pt x="4001" y="29"/>
                    <a:pt x="3947" y="0"/>
                    <a:pt x="38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0" bIns="50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2" name="Google Shape;378;g354a4824460_0_409"/>
            <p:cNvSpPr/>
            <p:nvPr/>
          </p:nvSpPr>
          <p:spPr>
            <a:xfrm>
              <a:off x="3779640" y="2940120"/>
              <a:ext cx="214560" cy="13356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133560"/>
                <a:gd name="textAreaBottom" fmla="*/ 133920 h 133560"/>
              </a:gdLst>
              <a:ahLst/>
              <a:rect l="textAreaLeft" t="textAreaTop" r="textAreaRight" b="textAreaBottom"/>
              <a:pathLst>
                <a:path w="3732" h="2646">
                  <a:moveTo>
                    <a:pt x="366" y="1"/>
                  </a:moveTo>
                  <a:cubicBezTo>
                    <a:pt x="332" y="1"/>
                    <a:pt x="299" y="9"/>
                    <a:pt x="274" y="24"/>
                  </a:cubicBezTo>
                  <a:cubicBezTo>
                    <a:pt x="0" y="250"/>
                    <a:pt x="36" y="679"/>
                    <a:pt x="346" y="858"/>
                  </a:cubicBezTo>
                  <a:cubicBezTo>
                    <a:pt x="3352" y="2574"/>
                    <a:pt x="3447" y="2644"/>
                    <a:pt x="3517" y="2644"/>
                  </a:cubicBezTo>
                  <a:cubicBezTo>
                    <a:pt x="3523" y="2644"/>
                    <a:pt x="3529" y="2644"/>
                    <a:pt x="3536" y="2644"/>
                  </a:cubicBezTo>
                  <a:cubicBezTo>
                    <a:pt x="3544" y="2645"/>
                    <a:pt x="3550" y="2645"/>
                    <a:pt x="3557" y="2645"/>
                  </a:cubicBezTo>
                  <a:cubicBezTo>
                    <a:pt x="3685" y="2645"/>
                    <a:pt x="3732" y="2436"/>
                    <a:pt x="3596" y="2346"/>
                  </a:cubicBezTo>
                  <a:lnTo>
                    <a:pt x="500" y="584"/>
                  </a:lnTo>
                  <a:cubicBezTo>
                    <a:pt x="381" y="524"/>
                    <a:pt x="381" y="358"/>
                    <a:pt x="465" y="286"/>
                  </a:cubicBezTo>
                  <a:cubicBezTo>
                    <a:pt x="536" y="227"/>
                    <a:pt x="536" y="119"/>
                    <a:pt x="500" y="60"/>
                  </a:cubicBezTo>
                  <a:cubicBezTo>
                    <a:pt x="465" y="18"/>
                    <a:pt x="414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6960" bIns="66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93" name="Google Shape;379;g354a4824460_0_409"/>
          <p:cNvSpPr/>
          <p:nvPr/>
        </p:nvSpPr>
        <p:spPr>
          <a:xfrm>
            <a:off x="5792400" y="2572560"/>
            <a:ext cx="554760" cy="511560"/>
          </a:xfrm>
          <a:custGeom>
            <a:avLst/>
            <a:gdLst>
              <a:gd name="textAreaLeft" fmla="*/ 0 w 554760"/>
              <a:gd name="textAreaRight" fmla="*/ 555120 w 554760"/>
              <a:gd name="textAreaTop" fmla="*/ 0 h 511560"/>
              <a:gd name="textAreaBottom" fmla="*/ 511920 h 511560"/>
            </a:gdLst>
            <a:ahLst/>
            <a:rect l="textAreaLeft" t="textAreaTop" r="textAreaRight" b="textAreaBottom"/>
            <a:pathLst>
              <a:path w="9574" h="9553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94" name="Google Shape;380;g354a4824460_0_409"/>
          <p:cNvGrpSpPr/>
          <p:nvPr/>
        </p:nvGrpSpPr>
        <p:grpSpPr>
          <a:xfrm>
            <a:off x="9807120" y="2588040"/>
            <a:ext cx="754560" cy="480960"/>
            <a:chOff x="9807120" y="2588040"/>
            <a:chExt cx="754560" cy="480960"/>
          </a:xfrm>
        </p:grpSpPr>
        <p:sp>
          <p:nvSpPr>
            <p:cNvPr id="295" name="Google Shape;381;g354a4824460_0_409"/>
            <p:cNvSpPr/>
            <p:nvPr/>
          </p:nvSpPr>
          <p:spPr>
            <a:xfrm>
              <a:off x="9807120" y="2588040"/>
              <a:ext cx="754560" cy="480960"/>
            </a:xfrm>
            <a:custGeom>
              <a:avLst/>
              <a:gdLst>
                <a:gd name="textAreaLeft" fmla="*/ 0 w 754560"/>
                <a:gd name="textAreaRight" fmla="*/ 754920 w 754560"/>
                <a:gd name="textAreaTop" fmla="*/ 0 h 480960"/>
                <a:gd name="textAreaBottom" fmla="*/ 481320 h 480960"/>
              </a:gdLst>
              <a:ahLst/>
              <a:rect l="textAreaLeft" t="textAreaTop" r="textAreaRight" b="textAreaBottom"/>
              <a:pathLst>
                <a:path w="16492" h="10074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6" name="Google Shape;382;g354a4824460_0_409"/>
            <p:cNvSpPr/>
            <p:nvPr/>
          </p:nvSpPr>
          <p:spPr>
            <a:xfrm>
              <a:off x="9951480" y="2682360"/>
              <a:ext cx="88560" cy="6228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941" h="131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Google Shape;383;g354a4824460_0_409"/>
            <p:cNvSpPr/>
            <p:nvPr/>
          </p:nvSpPr>
          <p:spPr>
            <a:xfrm>
              <a:off x="9951840" y="2757960"/>
              <a:ext cx="138600" cy="2232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3038" h="477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8" name="Google Shape;384;g354a4824460_0_409"/>
            <p:cNvSpPr/>
            <p:nvPr/>
          </p:nvSpPr>
          <p:spPr>
            <a:xfrm>
              <a:off x="10003320" y="2790360"/>
              <a:ext cx="87480" cy="62280"/>
            </a:xfrm>
            <a:custGeom>
              <a:avLst/>
              <a:gdLst>
                <a:gd name="textAreaLeft" fmla="*/ 0 w 87480"/>
                <a:gd name="textAreaRight" fmla="*/ 87840 w 87480"/>
                <a:gd name="textAreaTop" fmla="*/ 0 h 62280"/>
                <a:gd name="textAreaBottom" fmla="*/ 62640 h 62280"/>
              </a:gdLst>
              <a:ahLst/>
              <a:rect l="textAreaLeft" t="textAreaTop" r="textAreaRight" b="textAreaBottom"/>
              <a:pathLst>
                <a:path w="1918" h="1311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1320" bIns="31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9" name="Google Shape;385;g354a4824460_0_409"/>
            <p:cNvSpPr/>
            <p:nvPr/>
          </p:nvSpPr>
          <p:spPr>
            <a:xfrm>
              <a:off x="9951840" y="2864880"/>
              <a:ext cx="138600" cy="2232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3038" h="477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Google Shape;386;g354a4824460_0_409"/>
            <p:cNvSpPr/>
            <p:nvPr/>
          </p:nvSpPr>
          <p:spPr>
            <a:xfrm>
              <a:off x="10171080" y="2729880"/>
              <a:ext cx="69480" cy="1202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1525" h="2525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120" bIns="60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1" name="Google Shape;387;g354a4824460_0_409"/>
            <p:cNvSpPr/>
            <p:nvPr/>
          </p:nvSpPr>
          <p:spPr>
            <a:xfrm>
              <a:off x="10340640" y="2729520"/>
              <a:ext cx="69840" cy="120240"/>
            </a:xfrm>
            <a:custGeom>
              <a:avLst/>
              <a:gdLst>
                <a:gd name="textAreaLeft" fmla="*/ 0 w 69840"/>
                <a:gd name="textAreaRight" fmla="*/ 70200 w 6984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1536" h="2525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0120" bIns="60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2" name="Google Shape;388;g354a4824460_0_409"/>
            <p:cNvSpPr/>
            <p:nvPr/>
          </p:nvSpPr>
          <p:spPr>
            <a:xfrm>
              <a:off x="10256040" y="2715120"/>
              <a:ext cx="69840" cy="149400"/>
            </a:xfrm>
            <a:custGeom>
              <a:avLst/>
              <a:gdLst>
                <a:gd name="textAreaLeft" fmla="*/ 0 w 69840"/>
                <a:gd name="textAreaRight" fmla="*/ 70200 w 69840"/>
                <a:gd name="textAreaTop" fmla="*/ 0 h 149400"/>
                <a:gd name="textAreaBottom" fmla="*/ 149760 h 149400"/>
              </a:gdLst>
              <a:ahLst/>
              <a:rect l="textAreaLeft" t="textAreaTop" r="textAreaRight" b="textAreaBottom"/>
              <a:pathLst>
                <a:path w="1537" h="3137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4880" bIns="74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03" name="Google Shape;389;g354a4824460_0_409"/>
          <p:cNvGrpSpPr/>
          <p:nvPr/>
        </p:nvGrpSpPr>
        <p:grpSpPr>
          <a:xfrm>
            <a:off x="1756080" y="2548440"/>
            <a:ext cx="554400" cy="559440"/>
            <a:chOff x="1756080" y="2548440"/>
            <a:chExt cx="554400" cy="559440"/>
          </a:xfrm>
        </p:grpSpPr>
        <p:sp>
          <p:nvSpPr>
            <p:cNvPr id="304" name="Google Shape;390;g354a4824460_0_409"/>
            <p:cNvSpPr/>
            <p:nvPr/>
          </p:nvSpPr>
          <p:spPr>
            <a:xfrm>
              <a:off x="1807560" y="2913840"/>
              <a:ext cx="266040" cy="194040"/>
            </a:xfrm>
            <a:custGeom>
              <a:avLst/>
              <a:gdLst>
                <a:gd name="textAreaLeft" fmla="*/ 0 w 266040"/>
                <a:gd name="textAreaRight" fmla="*/ 266400 w 266040"/>
                <a:gd name="textAreaTop" fmla="*/ 0 h 194040"/>
                <a:gd name="textAreaBottom" fmla="*/ 194400 h 194040"/>
              </a:gdLst>
              <a:ahLst/>
              <a:rect l="textAreaLeft" t="textAreaTop" r="textAreaRight" b="textAreaBottom"/>
              <a:pathLst>
                <a:path w="4061" h="3846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5" name="Google Shape;391;g354a4824460_0_409"/>
            <p:cNvSpPr/>
            <p:nvPr/>
          </p:nvSpPr>
          <p:spPr>
            <a:xfrm>
              <a:off x="1756080" y="2580120"/>
              <a:ext cx="169200" cy="336960"/>
            </a:xfrm>
            <a:custGeom>
              <a:avLst/>
              <a:gdLst>
                <a:gd name="textAreaLeft" fmla="*/ 0 w 169200"/>
                <a:gd name="textAreaRight" fmla="*/ 169560 w 169200"/>
                <a:gd name="textAreaTop" fmla="*/ 0 h 336960"/>
                <a:gd name="textAreaBottom" fmla="*/ 337320 h 336960"/>
              </a:gdLst>
              <a:ahLst/>
              <a:rect l="textAreaLeft" t="textAreaTop" r="textAreaRight" b="textAreaBottom"/>
              <a:pathLst>
                <a:path w="2584" h="667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Google Shape;392;g354a4824460_0_409"/>
            <p:cNvSpPr/>
            <p:nvPr/>
          </p:nvSpPr>
          <p:spPr>
            <a:xfrm>
              <a:off x="1939320" y="2548440"/>
              <a:ext cx="371160" cy="2588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258840"/>
                <a:gd name="textAreaBottom" fmla="*/ 259200 h 258840"/>
              </a:gdLst>
              <a:ahLst/>
              <a:rect l="textAreaLeft" t="textAreaTop" r="textAreaRight" b="textAreaBottom"/>
              <a:pathLst>
                <a:path w="5668" h="5123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7" name="Google Shape;393;g354a4824460_0_409"/>
            <p:cNvSpPr/>
            <p:nvPr/>
          </p:nvSpPr>
          <p:spPr>
            <a:xfrm>
              <a:off x="2096280" y="2821320"/>
              <a:ext cx="168480" cy="286200"/>
            </a:xfrm>
            <a:custGeom>
              <a:avLst/>
              <a:gdLst>
                <a:gd name="textAreaLeft" fmla="*/ 0 w 168480"/>
                <a:gd name="textAreaRight" fmla="*/ 168840 w 168480"/>
                <a:gd name="textAreaTop" fmla="*/ 0 h 286200"/>
                <a:gd name="textAreaBottom" fmla="*/ 286560 h 286200"/>
              </a:gdLst>
              <a:ahLst/>
              <a:rect l="textAreaLeft" t="textAreaTop" r="textAreaRight" b="textAreaBottom"/>
              <a:pathLst>
                <a:path w="2573" h="5666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8" name="Google Shape;394;g354a4824460_0_409"/>
            <p:cNvSpPr/>
            <p:nvPr/>
          </p:nvSpPr>
          <p:spPr>
            <a:xfrm>
              <a:off x="1876320" y="2787480"/>
              <a:ext cx="49680" cy="280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763" h="561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Google Shape;395;g354a4824460_0_409"/>
            <p:cNvSpPr/>
            <p:nvPr/>
          </p:nvSpPr>
          <p:spPr>
            <a:xfrm>
              <a:off x="2159640" y="2789640"/>
              <a:ext cx="53640" cy="2772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823" h="554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Google Shape;396;g354a4824460_0_409"/>
            <p:cNvSpPr/>
            <p:nvPr/>
          </p:nvSpPr>
          <p:spPr>
            <a:xfrm>
              <a:off x="1923120" y="2642760"/>
              <a:ext cx="258120" cy="303840"/>
            </a:xfrm>
            <a:custGeom>
              <a:avLst/>
              <a:gdLst>
                <a:gd name="textAreaLeft" fmla="*/ 0 w 258120"/>
                <a:gd name="textAreaRight" fmla="*/ 258480 w 258120"/>
                <a:gd name="textAreaTop" fmla="*/ 0 h 303840"/>
                <a:gd name="textAreaBottom" fmla="*/ 304200 h 303840"/>
              </a:gdLst>
              <a:ahLst/>
              <a:rect l="textAreaLeft" t="textAreaTop" r="textAreaRight" b="textAreaBottom"/>
              <a:pathLst>
                <a:path w="3942" h="6014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Google Shape;397;g354a4824460_0_409"/>
            <p:cNvSpPr/>
            <p:nvPr/>
          </p:nvSpPr>
          <p:spPr>
            <a:xfrm>
              <a:off x="2034720" y="2591640"/>
              <a:ext cx="21600" cy="3996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39960"/>
                <a:gd name="textAreaBottom" fmla="*/ 40320 h 39960"/>
              </a:gdLst>
              <a:ahLst/>
              <a:rect l="textAreaLeft" t="textAreaTop" r="textAreaRight" b="textAreaBottom"/>
              <a:pathLst>
                <a:path w="335" h="798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Google Shape;398;g354a4824460_0_409"/>
            <p:cNvSpPr/>
            <p:nvPr/>
          </p:nvSpPr>
          <p:spPr>
            <a:xfrm>
              <a:off x="1944000" y="2609640"/>
              <a:ext cx="38880" cy="3636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597" h="726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Google Shape;399;g354a4824460_0_409"/>
            <p:cNvSpPr/>
            <p:nvPr/>
          </p:nvSpPr>
          <p:spPr>
            <a:xfrm>
              <a:off x="1877040" y="2660760"/>
              <a:ext cx="51120" cy="2808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28080"/>
                <a:gd name="textAreaBottom" fmla="*/ 28440 h 28080"/>
              </a:gdLst>
              <a:ahLst/>
              <a:rect l="textAreaLeft" t="textAreaTop" r="textAreaRight" b="textAreaBottom"/>
              <a:pathLst>
                <a:path w="787" h="562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4" name="Google Shape;400;g354a4824460_0_409"/>
            <p:cNvSpPr/>
            <p:nvPr/>
          </p:nvSpPr>
          <p:spPr>
            <a:xfrm>
              <a:off x="1854360" y="2729520"/>
              <a:ext cx="51120" cy="1656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16560"/>
                <a:gd name="textAreaBottom" fmla="*/ 16920 h 16560"/>
              </a:gdLst>
              <a:ahLst/>
              <a:rect l="textAreaLeft" t="textAreaTop" r="textAreaRight" b="textAreaBottom"/>
              <a:pathLst>
                <a:path w="787" h="335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280" bIns="82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Google Shape;401;g354a4824460_0_409"/>
            <p:cNvSpPr/>
            <p:nvPr/>
          </p:nvSpPr>
          <p:spPr>
            <a:xfrm>
              <a:off x="2182320" y="2731320"/>
              <a:ext cx="51120" cy="15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15840"/>
                <a:gd name="textAreaBottom" fmla="*/ 16200 h 15840"/>
              </a:gdLst>
              <a:ahLst/>
              <a:rect l="textAreaLeft" t="textAreaTop" r="textAreaRight" b="textAreaBottom"/>
              <a:pathLst>
                <a:path w="786" h="32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Google Shape;402;g354a4824460_0_409"/>
            <p:cNvSpPr/>
            <p:nvPr/>
          </p:nvSpPr>
          <p:spPr>
            <a:xfrm>
              <a:off x="2161800" y="2662200"/>
              <a:ext cx="50400" cy="2736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27360"/>
                <a:gd name="textAreaBottom" fmla="*/ 27720 h 27360"/>
              </a:gdLst>
              <a:ahLst/>
              <a:rect l="textAreaLeft" t="textAreaTop" r="textAreaRight" b="textAreaBottom"/>
              <a:pathLst>
                <a:path w="775" h="551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7" name="Google Shape;403;g354a4824460_0_409"/>
            <p:cNvSpPr/>
            <p:nvPr/>
          </p:nvSpPr>
          <p:spPr>
            <a:xfrm>
              <a:off x="2108160" y="2611080"/>
              <a:ext cx="38880" cy="3636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6360"/>
                <a:gd name="textAreaBottom" fmla="*/ 36720 h 36360"/>
              </a:gdLst>
              <a:ahLst/>
              <a:rect l="textAreaLeft" t="textAreaTop" r="textAreaRight" b="textAreaBottom"/>
              <a:pathLst>
                <a:path w="596" h="726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360" bIns="1836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18" name="Google Shape;404;g354a4824460_0_409"/>
          <p:cNvGrpSpPr/>
          <p:nvPr/>
        </p:nvGrpSpPr>
        <p:grpSpPr>
          <a:xfrm>
            <a:off x="7762680" y="2548440"/>
            <a:ext cx="754560" cy="559440"/>
            <a:chOff x="7762680" y="2548440"/>
            <a:chExt cx="754560" cy="559440"/>
          </a:xfrm>
        </p:grpSpPr>
        <p:sp>
          <p:nvSpPr>
            <p:cNvPr id="319" name="Google Shape;405;g354a4824460_0_409"/>
            <p:cNvSpPr/>
            <p:nvPr/>
          </p:nvSpPr>
          <p:spPr>
            <a:xfrm>
              <a:off x="7762680" y="2548440"/>
              <a:ext cx="754560" cy="559440"/>
            </a:xfrm>
            <a:custGeom>
              <a:avLst/>
              <a:gdLst>
                <a:gd name="textAreaLeft" fmla="*/ 0 w 754560"/>
                <a:gd name="textAreaRight" fmla="*/ 754920 w 754560"/>
                <a:gd name="textAreaTop" fmla="*/ 0 h 559440"/>
                <a:gd name="textAreaBottom" fmla="*/ 559800 h 559440"/>
              </a:gdLst>
              <a:ahLst/>
              <a:rect l="textAreaLeft" t="textAreaTop" r="textAreaRight" b="textAreaBottom"/>
              <a:pathLst>
                <a:path w="13395" h="10443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Google Shape;406;g354a4824460_0_409"/>
            <p:cNvSpPr/>
            <p:nvPr/>
          </p:nvSpPr>
          <p:spPr>
            <a:xfrm>
              <a:off x="8102880" y="2775240"/>
              <a:ext cx="70920" cy="14400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144000"/>
                <a:gd name="textAreaBottom" fmla="*/ 144360 h 144000"/>
              </a:gdLst>
              <a:ahLst/>
              <a:rect l="textAreaLeft" t="textAreaTop" r="textAreaRight" b="textAreaBottom"/>
              <a:pathLst>
                <a:path w="1263" h="2691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Google Shape;407;g354a4824460_0_409"/>
            <p:cNvSpPr/>
            <p:nvPr/>
          </p:nvSpPr>
          <p:spPr>
            <a:xfrm>
              <a:off x="8188200" y="2719440"/>
              <a:ext cx="71640" cy="19944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199440"/>
                <a:gd name="textAreaBottom" fmla="*/ 199800 h 199440"/>
              </a:gdLst>
              <a:ahLst/>
              <a:rect l="textAreaLeft" t="textAreaTop" r="textAreaRight" b="textAreaBottom"/>
              <a:pathLst>
                <a:path w="1275" h="3727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2" name="Google Shape;408;g354a4824460_0_409"/>
            <p:cNvSpPr/>
            <p:nvPr/>
          </p:nvSpPr>
          <p:spPr>
            <a:xfrm>
              <a:off x="8273880" y="2748240"/>
              <a:ext cx="70920" cy="17064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170640"/>
                <a:gd name="textAreaBottom" fmla="*/ 171000 h 170640"/>
              </a:gdLst>
              <a:ahLst/>
              <a:rect l="textAreaLeft" t="textAreaTop" r="textAreaRight" b="textAreaBottom"/>
              <a:pathLst>
                <a:path w="1263" h="3191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5320" bIns="85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Google Shape;409;g354a4824460_0_409"/>
            <p:cNvSpPr/>
            <p:nvPr/>
          </p:nvSpPr>
          <p:spPr>
            <a:xfrm>
              <a:off x="8359200" y="2654640"/>
              <a:ext cx="71640" cy="26388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263880"/>
                <a:gd name="textAreaBottom" fmla="*/ 264240 h 263880"/>
              </a:gdLst>
              <a:ahLst/>
              <a:rect l="textAreaLeft" t="textAreaTop" r="textAreaRight" b="textAreaBottom"/>
              <a:pathLst>
                <a:path w="1275" h="4931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Google Shape;410;g354a4824460_0_409"/>
            <p:cNvSpPr/>
            <p:nvPr/>
          </p:nvSpPr>
          <p:spPr>
            <a:xfrm>
              <a:off x="7949160" y="2683080"/>
              <a:ext cx="86760" cy="2196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1548" h="41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Google Shape;411;g354a4824460_0_409"/>
            <p:cNvSpPr/>
            <p:nvPr/>
          </p:nvSpPr>
          <p:spPr>
            <a:xfrm>
              <a:off x="7949880" y="2719080"/>
              <a:ext cx="121680" cy="2196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2168" h="41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6" name="Google Shape;412;g354a4824460_0_409"/>
            <p:cNvSpPr/>
            <p:nvPr/>
          </p:nvSpPr>
          <p:spPr>
            <a:xfrm>
              <a:off x="7949880" y="2754720"/>
              <a:ext cx="121680" cy="2196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2168" h="417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Google Shape;413;g354a4824460_0_409"/>
            <p:cNvSpPr/>
            <p:nvPr/>
          </p:nvSpPr>
          <p:spPr>
            <a:xfrm>
              <a:off x="7949880" y="2791080"/>
              <a:ext cx="121680" cy="21960"/>
            </a:xfrm>
            <a:custGeom>
              <a:avLst/>
              <a:gdLst>
                <a:gd name="textAreaLeft" fmla="*/ 0 w 121680"/>
                <a:gd name="textAreaRight" fmla="*/ 122040 w 121680"/>
                <a:gd name="textAreaTop" fmla="*/ 0 h 21960"/>
                <a:gd name="textAreaBottom" fmla="*/ 22320 h 21960"/>
              </a:gdLst>
              <a:ahLst/>
              <a:rect l="textAreaLeft" t="textAreaTop" r="textAreaRight" b="textAreaBottom"/>
              <a:pathLst>
                <a:path w="2168" h="41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1160" bIns="11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8" name="Google Shape;414;g354a4824460_0_409"/>
            <p:cNvSpPr/>
            <p:nvPr/>
          </p:nvSpPr>
          <p:spPr>
            <a:xfrm>
              <a:off x="7841160" y="2893320"/>
              <a:ext cx="148680" cy="138960"/>
            </a:xfrm>
            <a:custGeom>
              <a:avLst/>
              <a:gdLst>
                <a:gd name="textAreaLeft" fmla="*/ 0 w 148680"/>
                <a:gd name="textAreaRight" fmla="*/ 149040 w 148680"/>
                <a:gd name="textAreaTop" fmla="*/ 0 h 138960"/>
                <a:gd name="textAreaBottom" fmla="*/ 139320 h 138960"/>
              </a:gdLst>
              <a:ahLst/>
              <a:rect l="textAreaLeft" t="textAreaTop" r="textAreaRight" b="textAreaBottom"/>
              <a:pathLst>
                <a:path w="2644" h="2597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69480" bIns="69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29" name="Google Shape;415;g354a4824460_0_409"/>
          <p:cNvSpPr/>
          <p:nvPr/>
        </p:nvSpPr>
        <p:spPr>
          <a:xfrm>
            <a:off x="5045040" y="3733560"/>
            <a:ext cx="210132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Jedan codebase i MVC arhitektonski patern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Google Shape;416;g354a4824460_0_409"/>
          <p:cNvSpPr/>
          <p:nvPr/>
        </p:nvSpPr>
        <p:spPr>
          <a:xfrm>
            <a:off x="3000960" y="3733560"/>
            <a:ext cx="210132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Admin, Agent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i korisnik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Google Shape;417;g354a4824460_0_409"/>
          <p:cNvSpPr/>
          <p:nvPr/>
        </p:nvSpPr>
        <p:spPr>
          <a:xfrm>
            <a:off x="957240" y="3733560"/>
            <a:ext cx="210132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Google Shape;418;g354a4824460_0_409"/>
          <p:cNvSpPr/>
          <p:nvPr/>
        </p:nvSpPr>
        <p:spPr>
          <a:xfrm>
            <a:off x="982800" y="3733560"/>
            <a:ext cx="210132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Rad prema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 </a:t>
            </a: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feature-ima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Google Shape;419;g354a4824460_0_409"/>
          <p:cNvSpPr/>
          <p:nvPr/>
        </p:nvSpPr>
        <p:spPr>
          <a:xfrm>
            <a:off x="7089840" y="3733560"/>
            <a:ext cx="210132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Dijagrami sekvenci, klasa, ER i Use Case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Google Shape;420;g354a4824460_0_409"/>
          <p:cNvSpPr/>
          <p:nvPr/>
        </p:nvSpPr>
        <p:spPr>
          <a:xfrm>
            <a:off x="9132840" y="3733560"/>
            <a:ext cx="21013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434343"/>
                </a:solidFill>
                <a:latin typeface="EB Garamond"/>
                <a:ea typeface="EB Garamond"/>
              </a:rPr>
              <a:t>Korisnički zahtjevi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USE CASE DIJAGRAMI (ADMIN I AGENT)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Google Shape;426;g354a4824460_0_397" descr=""/>
          <p:cNvPicPr/>
          <p:nvPr/>
        </p:nvPicPr>
        <p:blipFill>
          <a:blip r:embed="rId1"/>
          <a:stretch/>
        </p:blipFill>
        <p:spPr>
          <a:xfrm>
            <a:off x="996120" y="2485800"/>
            <a:ext cx="4511520" cy="3140280"/>
          </a:xfrm>
          <a:prstGeom prst="rect">
            <a:avLst/>
          </a:prstGeom>
          <a:ln w="0">
            <a:noFill/>
          </a:ln>
        </p:spPr>
      </p:pic>
      <p:pic>
        <p:nvPicPr>
          <p:cNvPr id="337" name="Google Shape;427;g354a4824460_0_397" descr=""/>
          <p:cNvPicPr/>
          <p:nvPr/>
        </p:nvPicPr>
        <p:blipFill>
          <a:blip r:embed="rId2"/>
          <a:stretch/>
        </p:blipFill>
        <p:spPr>
          <a:xfrm>
            <a:off x="6190200" y="2485800"/>
            <a:ext cx="5439240" cy="314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DIJAGRAM SEKVENCI (PROCES AUTENTIFIKACIJE)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Google Shape;433;g354a4824460_0_401" descr=""/>
          <p:cNvPicPr/>
          <p:nvPr/>
        </p:nvPicPr>
        <p:blipFill>
          <a:blip r:embed="rId1"/>
          <a:stretch/>
        </p:blipFill>
        <p:spPr>
          <a:xfrm>
            <a:off x="1054800" y="2802960"/>
            <a:ext cx="4048920" cy="2283120"/>
          </a:xfrm>
          <a:prstGeom prst="rect">
            <a:avLst/>
          </a:prstGeom>
          <a:ln w="0">
            <a:noFill/>
          </a:ln>
        </p:spPr>
      </p:pic>
      <p:pic>
        <p:nvPicPr>
          <p:cNvPr id="340" name="Google Shape;434;g354a4824460_0_401" descr=""/>
          <p:cNvPicPr/>
          <p:nvPr/>
        </p:nvPicPr>
        <p:blipFill>
          <a:blip r:embed="rId2"/>
          <a:srcRect l="1768" t="0" r="-1768" b="0"/>
          <a:stretch/>
        </p:blipFill>
        <p:spPr>
          <a:xfrm>
            <a:off x="7209000" y="2306520"/>
            <a:ext cx="4245480" cy="32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DIJAGRAM KLASA I ER DIJAGRAM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Google Shape;440;g354a4824460_0_405" descr=""/>
          <p:cNvPicPr/>
          <p:nvPr/>
        </p:nvPicPr>
        <p:blipFill>
          <a:blip r:embed="rId1"/>
          <a:stretch/>
        </p:blipFill>
        <p:spPr>
          <a:xfrm>
            <a:off x="1054800" y="2652840"/>
            <a:ext cx="4381200" cy="2733480"/>
          </a:xfrm>
          <a:prstGeom prst="rect">
            <a:avLst/>
          </a:prstGeom>
          <a:ln w="0">
            <a:noFill/>
          </a:ln>
        </p:spPr>
      </p:pic>
      <p:pic>
        <p:nvPicPr>
          <p:cNvPr id="343" name="Google Shape;441;g354a4824460_0_405" descr=""/>
          <p:cNvPicPr/>
          <p:nvPr/>
        </p:nvPicPr>
        <p:blipFill>
          <a:blip r:embed="rId2"/>
          <a:stretch/>
        </p:blipFill>
        <p:spPr>
          <a:xfrm>
            <a:off x="6633000" y="2377080"/>
            <a:ext cx="4731480" cy="32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54800" y="960120"/>
            <a:ext cx="6682680" cy="418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Montserrat ExtraBold"/>
                <a:ea typeface="Montserrat ExtraBold"/>
              </a:rPr>
              <a:t>FUNKCIONALNOSTI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Google Shape;447;g354a4824460_0_393" descr=""/>
          <p:cNvPicPr/>
          <p:nvPr/>
        </p:nvPicPr>
        <p:blipFill>
          <a:blip r:embed="rId1"/>
          <a:stretch/>
        </p:blipFill>
        <p:spPr>
          <a:xfrm>
            <a:off x="5192280" y="1510560"/>
            <a:ext cx="3333960" cy="1591200"/>
          </a:xfrm>
          <a:prstGeom prst="rect">
            <a:avLst/>
          </a:prstGeom>
          <a:ln w="0">
            <a:noFill/>
          </a:ln>
        </p:spPr>
      </p:pic>
      <p:pic>
        <p:nvPicPr>
          <p:cNvPr id="346" name="Google Shape;448;g354a4824460_0_393" descr=""/>
          <p:cNvPicPr/>
          <p:nvPr/>
        </p:nvPicPr>
        <p:blipFill>
          <a:blip r:embed="rId2"/>
          <a:stretch/>
        </p:blipFill>
        <p:spPr>
          <a:xfrm>
            <a:off x="9032040" y="1510560"/>
            <a:ext cx="2036160" cy="1629000"/>
          </a:xfrm>
          <a:prstGeom prst="rect">
            <a:avLst/>
          </a:prstGeom>
          <a:ln w="0">
            <a:noFill/>
          </a:ln>
        </p:spPr>
      </p:pic>
      <p:pic>
        <p:nvPicPr>
          <p:cNvPr id="347" name="Google Shape;449;g354a4824460_0_393" descr=""/>
          <p:cNvPicPr/>
          <p:nvPr/>
        </p:nvPicPr>
        <p:blipFill>
          <a:blip r:embed="rId3"/>
          <a:stretch/>
        </p:blipFill>
        <p:spPr>
          <a:xfrm>
            <a:off x="5192280" y="3356640"/>
            <a:ext cx="5876280" cy="3322800"/>
          </a:xfrm>
          <a:prstGeom prst="rect">
            <a:avLst/>
          </a:prstGeom>
          <a:ln w="0">
            <a:noFill/>
          </a:ln>
        </p:spPr>
      </p:pic>
      <p:sp>
        <p:nvSpPr>
          <p:cNvPr id="348" name="Google Shape;450;g354a4824460_0_393"/>
          <p:cNvSpPr/>
          <p:nvPr/>
        </p:nvSpPr>
        <p:spPr>
          <a:xfrm>
            <a:off x="1873800" y="1808280"/>
            <a:ext cx="150984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AUTENTIFIKACIJA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Ograničen pristup rutama i podacima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Google Shape;451;g354a4824460_0_393"/>
          <p:cNvSpPr/>
          <p:nvPr/>
        </p:nvSpPr>
        <p:spPr>
          <a:xfrm>
            <a:off x="1873800" y="2602800"/>
            <a:ext cx="150984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AUTH DASHBOARD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Za upravljanje agentima i nekretninama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Google Shape;452;g354a4824460_0_393"/>
          <p:cNvSpPr/>
          <p:nvPr/>
        </p:nvSpPr>
        <p:spPr>
          <a:xfrm>
            <a:off x="1054800" y="172512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Google Shape;453;g354a4824460_0_393"/>
          <p:cNvSpPr/>
          <p:nvPr/>
        </p:nvSpPr>
        <p:spPr>
          <a:xfrm>
            <a:off x="1054800" y="251460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Google Shape;454;g354a4824460_0_393"/>
          <p:cNvSpPr/>
          <p:nvPr/>
        </p:nvSpPr>
        <p:spPr>
          <a:xfrm>
            <a:off x="1873800" y="3389760"/>
            <a:ext cx="150984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VIZUALIZACIJA PODATAKA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Vizualni prikaz podataka i poslovanja agencije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Google Shape;455;g354a4824460_0_393"/>
          <p:cNvSpPr/>
          <p:nvPr/>
        </p:nvSpPr>
        <p:spPr>
          <a:xfrm>
            <a:off x="1873800" y="4189680"/>
            <a:ext cx="16056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SISTEM PREPORUKE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Sistem preporuke sličnih nekretnina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Google Shape;456;g354a4824460_0_393"/>
          <p:cNvSpPr/>
          <p:nvPr/>
        </p:nvSpPr>
        <p:spPr>
          <a:xfrm>
            <a:off x="1054800" y="330408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Google Shape;457;g354a4824460_0_393"/>
          <p:cNvSpPr/>
          <p:nvPr/>
        </p:nvSpPr>
        <p:spPr>
          <a:xfrm>
            <a:off x="1054800" y="409356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Google Shape;458;g354a4824460_0_393"/>
          <p:cNvSpPr/>
          <p:nvPr/>
        </p:nvSpPr>
        <p:spPr>
          <a:xfrm>
            <a:off x="1873800" y="4979160"/>
            <a:ext cx="160560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434343"/>
                </a:solidFill>
                <a:latin typeface="Montserrat ExtraBold"/>
                <a:ea typeface="Montserrat ExtraBold"/>
              </a:rPr>
              <a:t>SISTEM AKTIVNOSTI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434343"/>
                </a:solidFill>
                <a:latin typeface="EB Garamond"/>
                <a:ea typeface="EB Garamond"/>
              </a:rPr>
              <a:t>Implementiranje observer klase nad property klasom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459;g354a4824460_0_393"/>
          <p:cNvSpPr/>
          <p:nvPr/>
        </p:nvSpPr>
        <p:spPr>
          <a:xfrm>
            <a:off x="1054800" y="4883040"/>
            <a:ext cx="628560" cy="628560"/>
          </a:xfrm>
          <a:prstGeom prst="ellipse">
            <a:avLst/>
          </a:prstGeom>
          <a:solidFill>
            <a:srgbClr val="ffe48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2024-12-17T17:39:51Z</dcterms:created>
  <dc:creator>Buro, Mensur</dc:creator>
  <dc:description/>
  <dc:language>en-US</dc:language>
  <cp:lastModifiedBy/>
  <dcterms:modified xsi:type="dcterms:W3CDTF">2025-05-07T15:45:55Z</dcterms:modified>
  <cp:revision>4</cp:revision>
  <dc:subject/>
  <dc:title/>
</cp:coreProperties>
</file>