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508C-B04B-ECD4-5395-E9E68F27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74321"/>
            <a:ext cx="8915399" cy="1320800"/>
          </a:xfrm>
        </p:spPr>
        <p:txBody>
          <a:bodyPr/>
          <a:lstStyle/>
          <a:p>
            <a:pPr algn="ctr"/>
            <a:r>
              <a:rPr lang="en-US" dirty="0" err="1"/>
              <a:t>Kelompok</a:t>
            </a:r>
            <a:r>
              <a:rPr lang="en-US" dirty="0"/>
              <a:t> 1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098A-0F8E-9E67-FD48-3BA107D4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920" y="1899921"/>
            <a:ext cx="9350693" cy="43281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Demas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Franc Michael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Johana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hutasoit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		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67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B76D-0503-EE13-4B2B-99F5FEC9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KALKULATOR 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0B5F-2661-1AC1-9914-C5C49FD3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pada 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jam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714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7671-C72D-34E8-5F39-DA6475B1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560" y="934720"/>
            <a:ext cx="9818052" cy="497650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D" b="0" i="1" dirty="0">
                <a:solidFill>
                  <a:srgbClr val="000000"/>
                </a:solidFill>
                <a:effectLst/>
                <a:latin typeface="ff0"/>
              </a:rPr>
              <a:t>	</a:t>
            </a:r>
            <a:r>
              <a:rPr lang="en-ID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programming language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memerintah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ahasa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dan  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Bahasa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programmer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mana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era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globlisasi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samakin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1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C46A-C7CF-D728-6533-F619A431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7C-5DDC-8532-4166-84D9CD48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760" y="1666240"/>
            <a:ext cx="9360852" cy="555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ff0"/>
              </a:rPr>
              <a:t>	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dapatdibagi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dibedakan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fisiknya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mencolok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pada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tombol-tombol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Pada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trigonometri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diminimalkan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disesuaikan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kegunaannya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sebatas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penghitung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sederhan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4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258-170E-92E9-698A-B998FD3C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64750"/>
            <a:ext cx="8911687" cy="1280890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756D-3BA4-DBBA-0625-65D1A198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sz="28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ungsi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8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2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enghemat</a:t>
            </a:r>
            <a:r>
              <a:rPr lang="en-ID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ungsi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penjumlah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Jadi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pada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akar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arithmatic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logic unit. Jadi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perhitung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berlogika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42715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386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ff0</vt:lpstr>
      <vt:lpstr>Times New Roman</vt:lpstr>
      <vt:lpstr>Wingdings 3</vt:lpstr>
      <vt:lpstr>Wisp</vt:lpstr>
      <vt:lpstr>Kelompok 1 </vt:lpstr>
      <vt:lpstr>KALKULATOR  </vt:lpstr>
      <vt:lpstr>PowerPoint Presentation</vt:lpstr>
      <vt:lpstr>Jenis-jenis kalkulator </vt:lpstr>
      <vt:lpstr>Fungsi kalkulator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</dc:title>
  <dc:creator>Alex Fernando</dc:creator>
  <cp:lastModifiedBy>Alex Fernando</cp:lastModifiedBy>
  <cp:revision>1</cp:revision>
  <dcterms:created xsi:type="dcterms:W3CDTF">2023-05-08T14:11:49Z</dcterms:created>
  <dcterms:modified xsi:type="dcterms:W3CDTF">2023-05-08T15:53:22Z</dcterms:modified>
</cp:coreProperties>
</file>