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5" r:id="rId4"/>
    <p:sldId id="260" r:id="rId5"/>
    <p:sldId id="264" r:id="rId6"/>
    <p:sldId id="266" r:id="rId7"/>
    <p:sldId id="261" r:id="rId8"/>
    <p:sldId id="267" r:id="rId9"/>
    <p:sldId id="268" r:id="rId10"/>
    <p:sldId id="262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timeSong</a:t>
            </a:r>
            <a:r>
              <a:rPr lang="en-US" baseline="0" dirty="0" smtClean="0"/>
              <a:t> </a:t>
            </a:r>
            <a:r>
              <a:rPr lang="en-US" dirty="0" smtClean="0"/>
              <a:t>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Comparison of Time Spent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timePrep</c:v>
                </c:pt>
                <c:pt idx="1">
                  <c:v>timeBpm1</c:v>
                </c:pt>
                <c:pt idx="2">
                  <c:v>timeBpm2</c:v>
                </c:pt>
                <c:pt idx="3">
                  <c:v>timeGap</c:v>
                </c:pt>
                <c:pt idx="4">
                  <c:v>timeGenerate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9.4326830000000008</c:v>
                </c:pt>
                <c:pt idx="1">
                  <c:v>185.96019200000001</c:v>
                </c:pt>
                <c:pt idx="2">
                  <c:v>1.2003929999999998</c:v>
                </c:pt>
                <c:pt idx="3">
                  <c:v>1.663195</c:v>
                </c:pt>
                <c:pt idx="4">
                  <c:v>4.3758859999999995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timeBpm</a:t>
            </a:r>
            <a:r>
              <a:rPr lang="en-US" dirty="0" smtClean="0"/>
              <a:t> 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timeBpm1 Breakdown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timeTestTop</c:v>
                </c:pt>
                <c:pt idx="2">
                  <c:v>timeFit</c:v>
                </c:pt>
                <c:pt idx="3">
                  <c:v>timeFitBest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126.40969900000002</c:v>
                </c:pt>
                <c:pt idx="1">
                  <c:v>2.4599999999999999E-3</c:v>
                </c:pt>
                <c:pt idx="2">
                  <c:v>59.377491999999997</c:v>
                </c:pt>
                <c:pt idx="3">
                  <c:v>0.15469200000000002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126.40969900000002</c:v>
                </c:pt>
                <c:pt idx="1">
                  <c:v>59.377491999999997</c:v>
                </c:pt>
                <c:pt idx="2">
                  <c:v>185.96019200000001</c:v>
                </c:pt>
                <c:pt idx="3">
                  <c:v>202.74842599999999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parfor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47.206357000000011</c:v>
                </c:pt>
                <c:pt idx="1">
                  <c:v>30.447078000000001</c:v>
                </c:pt>
                <c:pt idx="2">
                  <c:v>77.675567999999984</c:v>
                </c:pt>
                <c:pt idx="3">
                  <c:v>93.312641999999983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084608"/>
        <c:axId val="42328448"/>
      </c:barChart>
      <c:catAx>
        <c:axId val="4208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2328448"/>
        <c:crosses val="autoZero"/>
        <c:auto val="1"/>
        <c:lblAlgn val="ctr"/>
        <c:lblOffset val="100"/>
        <c:noMultiLvlLbl val="0"/>
      </c:catAx>
      <c:valAx>
        <c:axId val="42328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846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athworks.com/help/toolbox/distcomp/bsic3b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ipo/DancingMonkeysAccelerated" TargetMode="External"/><Relationship Id="rId2" Type="http://schemas.openxmlformats.org/officeDocument/2006/relationships/hyperlink" Target="http://dancingmonkeysaccelerated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Midpoint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:p14="http://schemas.microsoft.com/office/powerpoint/2010/main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MATLAB’s build-in GPU functions</a:t>
            </a:r>
          </a:p>
          <a:p>
            <a:r>
              <a:rPr lang="en-US" sz="2800" dirty="0" smtClean="0"/>
              <a:t>Parallel 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http://www.mathworks.com/help/toolbox/distcomp/bsic3by.html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Parallelization - Approach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580" y="3009900"/>
            <a:ext cx="841014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3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Global variables/data structures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Rewrite code</a:t>
            </a:r>
          </a:p>
          <a:p>
            <a:pPr lvl="1"/>
            <a:r>
              <a:rPr lang="en-US" dirty="0" smtClean="0"/>
              <a:t>Loops -&gt; GPU Kernel functions</a:t>
            </a:r>
          </a:p>
          <a:p>
            <a:pPr lvl="1"/>
            <a:r>
              <a:rPr lang="en-US" dirty="0" smtClean="0"/>
              <a:t>Data -&gt; eliminate their cohesion and modify their type so that they can be used in GPU Kernel </a:t>
            </a:r>
          </a:p>
          <a:p>
            <a:r>
              <a:rPr lang="en-US" dirty="0" smtClean="0"/>
              <a:t>Slow memory copy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Parallelization - Issues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2856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61979"/>
              </p:ext>
            </p:extLst>
          </p:nvPr>
        </p:nvGraphicFramePr>
        <p:xfrm>
          <a:off x="990600" y="5105400"/>
          <a:ext cx="685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27116"/>
                <a:gridCol w="2514600"/>
                <a:gridCol w="1828800"/>
              </a:tblGrid>
              <a:tr h="1219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With data transform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26.6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49.2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185.0%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92491"/>
          </a:xfrm>
        </p:spPr>
        <p:txBody>
          <a:bodyPr/>
          <a:lstStyle/>
          <a:p>
            <a:r>
              <a:rPr lang="en-US" dirty="0" smtClean="0"/>
              <a:t>Blog: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http://dancingmonkeysaccelerated.blogspot.com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400" dirty="0"/>
          </a:p>
          <a:p>
            <a:r>
              <a:rPr lang="en-US" dirty="0" smtClean="0"/>
              <a:t>Code: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github.com/Keripo/DancingMonkeysAccelerated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62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5440136" cy="600164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http://www.gratuitousscience.com/wp-content/uploads/2010/04/6a00d83451f25369e200e54f94996e8834-800wi.jpg</a:t>
            </a:r>
          </a:p>
        </p:txBody>
      </p:sp>
    </p:spTree>
    <p:extLst>
      <p:ext uri="{BB962C8B-B14F-4D97-AF65-F5344CB8AC3E}">
        <p14:creationId xmlns:p14="http://schemas.microsoft.com/office/powerpoint/2010/main" val="15156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>
                <a:hlinkClick r:id="rId2"/>
              </a:rPr>
              <a:t>http://monket.net/dancing-monkeys-v2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600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6596390"/>
            <a:ext cx="5440136" cy="261610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http://monket.net/uploaded-v2/Feet.png</a:t>
            </a:r>
          </a:p>
        </p:txBody>
      </p:sp>
    </p:spTree>
    <p:extLst>
      <p:ext uri="{BB962C8B-B14F-4D97-AF65-F5344CB8AC3E}">
        <p14:creationId xmlns:p14="http://schemas.microsoft.com/office/powerpoint/2010/main" val="666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771836"/>
              </p:ext>
            </p:extLst>
          </p:nvPr>
        </p:nvGraphicFramePr>
        <p:xfrm>
          <a:off x="457200" y="1447800"/>
          <a:ext cx="381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timeProgram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202.748426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timeArgs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0.082273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timeSong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202.651163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timePrep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9.432683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7.371580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1.797109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timePeaks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0.253459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timeBpm1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185.960192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126.409699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0.002460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59.377492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0.154692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411744"/>
              </p:ext>
            </p:extLst>
          </p:nvPr>
        </p:nvGraphicFramePr>
        <p:xfrm>
          <a:off x="4419600" y="144780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timeBpm2</a:t>
                      </a:r>
                      <a:endParaRPr lang="en-US" sz="16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1.200393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1.184987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0.000064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0.000122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0.006139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timeGap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1.663195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timeEnergy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timeSimilar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1.617153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</a:t>
                      </a:r>
                      <a:r>
                        <a:rPr lang="en-US" sz="1600" b="1" dirty="0" err="1" smtClean="0"/>
                        <a:t>timeGenerate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4.375886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timeCliques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0.035418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0.431286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timeArrow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0.350256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3.546520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61031"/>
              </p:ext>
            </p:extLst>
          </p:nvPr>
        </p:nvGraphicFramePr>
        <p:xfrm>
          <a:off x="152400" y="12954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026479"/>
              </p:ext>
            </p:extLst>
          </p:nvPr>
        </p:nvGraphicFramePr>
        <p:xfrm>
          <a:off x="4648200" y="1295400"/>
          <a:ext cx="4343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80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timeBPM</a:t>
            </a:r>
            <a:r>
              <a:rPr lang="en-US" dirty="0" smtClean="0"/>
              <a:t> (first pass) longest: brute force BPM comparisons</a:t>
            </a:r>
          </a:p>
          <a:p>
            <a:pPr lvl="1"/>
            <a:r>
              <a:rPr lang="en-US" dirty="0" smtClean="0"/>
              <a:t>BPM [89, 205], Frequency = 44100</a:t>
            </a:r>
          </a:p>
          <a:p>
            <a:pPr lvl="1"/>
            <a:r>
              <a:rPr lang="en-US" dirty="0" smtClean="0"/>
              <a:t>Interval = round(Frequency </a:t>
            </a:r>
            <a:r>
              <a:rPr lang="en-US" dirty="0"/>
              <a:t>/ </a:t>
            </a:r>
            <a:r>
              <a:rPr lang="en-US" dirty="0" smtClean="0"/>
              <a:t>(BPM </a:t>
            </a:r>
            <a:r>
              <a:rPr lang="en-US" dirty="0"/>
              <a:t>/ </a:t>
            </a:r>
            <a:r>
              <a:rPr lang="en-US" dirty="0" smtClean="0"/>
              <a:t>60));</a:t>
            </a:r>
            <a:endParaRPr lang="en-US" dirty="0"/>
          </a:p>
          <a:p>
            <a:pPr lvl="1"/>
            <a:r>
              <a:rPr lang="en-US" dirty="0" smtClean="0"/>
              <a:t>Interval = [12907, 29730], </a:t>
            </a:r>
            <a:r>
              <a:rPr lang="en-US" dirty="0" err="1" smtClean="0"/>
              <a:t>IntervalFrequency</a:t>
            </a:r>
            <a:r>
              <a:rPr lang="en-US" dirty="0" smtClean="0"/>
              <a:t> = 10</a:t>
            </a:r>
          </a:p>
          <a:p>
            <a:pPr lvl="1"/>
            <a:r>
              <a:rPr lang="en-US" dirty="0" smtClean="0"/>
              <a:t>Total of </a:t>
            </a:r>
            <a:r>
              <a:rPr lang="en-US" b="1" dirty="0" smtClean="0"/>
              <a:t>1682 loops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9550"/>
            <a:ext cx="9144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Code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0156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0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6458"/>
              </p:ext>
            </p:extLst>
          </p:nvPr>
        </p:nvGraphicFramePr>
        <p:xfrm>
          <a:off x="4953000" y="1447800"/>
          <a:ext cx="403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61979"/>
              </p:ext>
            </p:extLst>
          </p:nvPr>
        </p:nvGraphicFramePr>
        <p:xfrm>
          <a:off x="381000" y="2667000"/>
          <a:ext cx="441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83920"/>
                <a:gridCol w="964276"/>
                <a:gridCol w="883920"/>
              </a:tblGrid>
              <a:tr h="426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37.5%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51.3%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timeBpm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186.0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41.8%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202.7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93.3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46.0%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3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</TotalTime>
  <Words>359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Dancing Monkeys: Accelerated</vt:lpstr>
      <vt:lpstr>Project Description</vt:lpstr>
      <vt:lpstr>Dancing Monkeys Architecture</vt:lpstr>
      <vt:lpstr>Timing Breakdown</vt:lpstr>
      <vt:lpstr>Timing Breakdown</vt:lpstr>
      <vt:lpstr>Code Analysis</vt:lpstr>
      <vt:lpstr>CPU Parallelization - Approach</vt:lpstr>
      <vt:lpstr>CPU Parallelization - Code</vt:lpstr>
      <vt:lpstr>CPU Parallelization - Results</vt:lpstr>
      <vt:lpstr>GPU Parallelization - Approach</vt:lpstr>
      <vt:lpstr>GPU Parallelization - Issues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131</cp:revision>
  <dcterms:created xsi:type="dcterms:W3CDTF">2012-03-31T23:27:24Z</dcterms:created>
  <dcterms:modified xsi:type="dcterms:W3CDTF">2012-04-01T23:24:36Z</dcterms:modified>
</cp:coreProperties>
</file>