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1" r:id="rId4"/>
    <p:sldId id="262" r:id="rId5"/>
    <p:sldId id="263" r:id="rId6"/>
    <p:sldId id="264" r:id="rId7"/>
    <p:sldId id="273" r:id="rId8"/>
    <p:sldId id="268" r:id="rId9"/>
    <p:sldId id="269" r:id="rId10"/>
    <p:sldId id="274" r:id="rId11"/>
    <p:sldId id="270" r:id="rId12"/>
    <p:sldId id="275" r:id="rId13"/>
    <p:sldId id="276" r:id="rId14"/>
    <p:sldId id="277" r:id="rId15"/>
    <p:sldId id="278" r:id="rId16"/>
    <p:sldId id="27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126.40969900000009</c:v>
                </c:pt>
                <c:pt idx="1">
                  <c:v>59.377491999999997</c:v>
                </c:pt>
                <c:pt idx="2">
                  <c:v>185.96019200000001</c:v>
                </c:pt>
                <c:pt idx="3">
                  <c:v>202.74842599999999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parfor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47.206357000000011</c:v>
                </c:pt>
                <c:pt idx="1">
                  <c:v>30.447078000000001</c:v>
                </c:pt>
                <c:pt idx="2">
                  <c:v>77.675567999999927</c:v>
                </c:pt>
                <c:pt idx="3">
                  <c:v>93.312641999999983</c:v>
                </c:pt>
              </c:numCache>
            </c:numRef>
          </c:val>
        </c:ser>
        <c:axId val="113546752"/>
        <c:axId val="113548288"/>
      </c:barChart>
      <c:catAx>
        <c:axId val="113546752"/>
        <c:scaling>
          <c:orientation val="minMax"/>
        </c:scaling>
        <c:axPos val="b"/>
        <c:tickLblPos val="nextTo"/>
        <c:crossAx val="113548288"/>
        <c:crosses val="autoZero"/>
        <c:auto val="1"/>
        <c:lblAlgn val="ctr"/>
        <c:lblOffset val="100"/>
      </c:catAx>
      <c:valAx>
        <c:axId val="113548288"/>
        <c:scaling>
          <c:orientation val="minMax"/>
        </c:scaling>
        <c:axPos val="l"/>
        <c:majorGridlines/>
        <c:numFmt formatCode="General" sourceLinked="1"/>
        <c:tickLblPos val="nextTo"/>
        <c:crossAx val="11354675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4/25/2012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ket.net/dancing-monkeys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athworks.com/help/toolbox/distcomp/parf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thworks.com/help/toolbox/distcomp/bsic3b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Final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</p:spTree>
    <p:extLst>
      <p:ext uri="{BB962C8B-B14F-4D97-AF65-F5344CB8AC3E}">
        <p14:creationId xmlns="" xmlns:p14="http://schemas.microsoft.com/office/powerpoint/2010/main" val="1133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everything on GPU is slower?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4253358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4083495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33800"/>
            <a:ext cx="4596608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886200"/>
            <a:ext cx="3995670" cy="233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Array is bad!</a:t>
            </a:r>
          </a:p>
          <a:p>
            <a:r>
              <a:rPr lang="en-US" dirty="0" smtClean="0"/>
              <a:t>Except: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this doesn’t help much.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15279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3200400" cy="19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971800"/>
            <a:ext cx="3124200" cy="187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765525"/>
            <a:ext cx="3124200" cy="171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990600"/>
            <a:ext cx="1905000" cy="146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876800"/>
            <a:ext cx="1905000" cy="146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2743200"/>
            <a:ext cx="1526875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Add/Sub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Mult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Math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581400" cy="21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599" y="3657600"/>
            <a:ext cx="367320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48400" y="1828800"/>
            <a:ext cx="266700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Large amounts </a:t>
            </a:r>
          </a:p>
          <a:p>
            <a:r>
              <a:rPr lang="en-US" sz="3600" dirty="0" smtClean="0"/>
              <a:t>of data required to show its power!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</a:t>
            </a:r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236358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86200"/>
            <a:ext cx="41820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191000"/>
            <a:ext cx="1905000" cy="146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1676400"/>
            <a:ext cx="1526875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gain</a:t>
            </a:r>
          </a:p>
          <a:p>
            <a:pPr>
              <a:buNone/>
            </a:pPr>
            <a:r>
              <a:rPr lang="en-US" dirty="0" smtClean="0"/>
              <a:t>(sort, math, initialize)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Large loss</a:t>
            </a:r>
          </a:p>
          <a:p>
            <a:pPr>
              <a:buNone/>
            </a:pPr>
            <a:r>
              <a:rPr lang="en-US" dirty="0" smtClean="0"/>
              <a:t>(Access)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</a:t>
            </a:r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rewrite everything in CUDA</a:t>
            </a:r>
          </a:p>
          <a:p>
            <a:endParaRPr lang="en-US" dirty="0" smtClean="0"/>
          </a:p>
          <a:p>
            <a:r>
              <a:rPr lang="en-US" dirty="0" smtClean="0"/>
              <a:t>Try to modify the algorithm and make it more GPU friendly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Karl O’Keeffe, “Dancing Monkeys”, </a:t>
            </a:r>
            <a:r>
              <a:rPr lang="en-US" dirty="0" err="1" smtClean="0"/>
              <a:t>MEng</a:t>
            </a:r>
            <a:r>
              <a:rPr lang="en-US" dirty="0" smtClean="0"/>
              <a:t> Individual Project Report 18th June 2003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Will Archer </a:t>
            </a:r>
            <a:r>
              <a:rPr lang="en-US" dirty="0" err="1" smtClean="0"/>
              <a:t>Arentz</a:t>
            </a:r>
            <a:r>
              <a:rPr lang="en-US" dirty="0" smtClean="0"/>
              <a:t>, “BEAT EXTRACTION FROM DIGITAL MUSIC”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 smtClean="0">
                <a:hlinkClick r:id="rId2"/>
              </a:rPr>
              <a:t>http://monket.net/dancing-monkeys-v2/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1188720"/>
            <a:ext cx="6200776" cy="21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47800" y="3581400"/>
            <a:ext cx="563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Monkeys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3048000"/>
            <a:ext cx="7289414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waveform data</a:t>
            </a:r>
          </a:p>
          <a:p>
            <a:r>
              <a:rPr lang="en-US" sz="2800" dirty="0" smtClean="0"/>
              <a:t>Calculate BPM (first pass)</a:t>
            </a:r>
          </a:p>
          <a:p>
            <a:r>
              <a:rPr lang="en-US" sz="2800" dirty="0" smtClean="0"/>
              <a:t>Calculate BPM (second pass)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g</a:t>
            </a:r>
            <a:r>
              <a:rPr lang="en-US" sz="2800" dirty="0" smtClean="0"/>
              <a:t>ap time</a:t>
            </a:r>
          </a:p>
          <a:p>
            <a:r>
              <a:rPr lang="en-US" sz="2800" dirty="0" smtClean="0"/>
              <a:t>Generate arrow patterns from waveform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15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730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8806458"/>
              </p:ext>
            </p:extLst>
          </p:nvPr>
        </p:nvGraphicFramePr>
        <p:xfrm>
          <a:off x="4953000" y="1447800"/>
          <a:ext cx="4038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4661979"/>
              </p:ext>
            </p:extLst>
          </p:nvPr>
        </p:nvGraphicFramePr>
        <p:xfrm>
          <a:off x="381000" y="2667000"/>
          <a:ext cx="441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83920"/>
                <a:gridCol w="964276"/>
                <a:gridCol w="883920"/>
              </a:tblGrid>
              <a:tr h="426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126.4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37.5%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59.3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51.3%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timeBpm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186.0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41.8%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202.7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93.3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46.0%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913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pic>
        <p:nvPicPr>
          <p:cNvPr id="1026" name="Picture 2" descr="http://2.bp.blogspot.com/-6fbhb-265Nc/T36bCgN62OI/AAAAAAAAAF0/zaqiOawaQ-c/s1600/matlabpool_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467600" cy="4696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MATLAB’s </a:t>
            </a:r>
            <a:r>
              <a:rPr lang="en-US" sz="2800" dirty="0" err="1" smtClean="0"/>
              <a:t>gpuArray</a:t>
            </a:r>
            <a:r>
              <a:rPr lang="en-US" sz="2800" dirty="0" smtClean="0"/>
              <a:t>() and gather() function</a:t>
            </a:r>
          </a:p>
          <a:p>
            <a:r>
              <a:rPr lang="en-US" sz="2800" dirty="0" smtClean="0"/>
              <a:t>MATLAB’s build-in GPU functions</a:t>
            </a:r>
          </a:p>
          <a:p>
            <a:r>
              <a:rPr lang="en-US" sz="2800" dirty="0" smtClean="0"/>
              <a:t>Parallel GPU kernel by using </a:t>
            </a:r>
            <a:r>
              <a:rPr lang="en-US" sz="2800" dirty="0" err="1" smtClean="0"/>
              <a:t>arrayfun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/>
              <a:t>Result: Slower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580" y="3009900"/>
            <a:ext cx="841014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473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Jacket is a </a:t>
            </a:r>
            <a:r>
              <a:rPr lang="en-US" dirty="0" err="1" smtClean="0"/>
              <a:t>Matlab</a:t>
            </a:r>
            <a:r>
              <a:rPr lang="en-US" dirty="0" smtClean="0"/>
              <a:t> plug-in </a:t>
            </a:r>
          </a:p>
          <a:p>
            <a:pPr>
              <a:buNone/>
            </a:pPr>
            <a:r>
              <a:rPr lang="en-US" dirty="0" smtClean="0"/>
              <a:t>developed by </a:t>
            </a:r>
            <a:r>
              <a:rPr lang="en-US" dirty="0" err="1" smtClean="0"/>
              <a:t>Accelereyes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data structures on GPU side</a:t>
            </a:r>
          </a:p>
          <a:p>
            <a:r>
              <a:rPr lang="en-US" dirty="0" smtClean="0"/>
              <a:t>More functions supported on GPU side</a:t>
            </a:r>
          </a:p>
          <a:p>
            <a:r>
              <a:rPr lang="en-US" dirty="0" smtClean="0"/>
              <a:t>Much faster than </a:t>
            </a:r>
            <a:r>
              <a:rPr lang="en-US" dirty="0" err="1" smtClean="0"/>
              <a:t>GPUarray</a:t>
            </a:r>
            <a:endParaRPr lang="en-US" dirty="0" smtClean="0"/>
          </a:p>
          <a:p>
            <a:r>
              <a:rPr lang="en-US" dirty="0" smtClean="0"/>
              <a:t>Just use its </a:t>
            </a:r>
            <a:r>
              <a:rPr lang="en-US" dirty="0" err="1" smtClean="0"/>
              <a:t>gfor</a:t>
            </a:r>
            <a:r>
              <a:rPr lang="en-US" dirty="0" smtClean="0"/>
              <a:t> function instead of default for loop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Approach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71600"/>
            <a:ext cx="2581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slower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Results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09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</TotalTime>
  <Words>302</Words>
  <Application>Microsoft Office PowerPoint</Application>
  <PresentationFormat>全屏显示(4:3)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Concourse</vt:lpstr>
      <vt:lpstr>Dancing Monkeys: Accelerated</vt:lpstr>
      <vt:lpstr>Project Description</vt:lpstr>
      <vt:lpstr>Dancing Monkeys Architecture</vt:lpstr>
      <vt:lpstr>CPU Parallelization - Approach</vt:lpstr>
      <vt:lpstr>CPU Parallelization - Results</vt:lpstr>
      <vt:lpstr>CPU Parallelization - Results</vt:lpstr>
      <vt:lpstr>GPUarray</vt:lpstr>
      <vt:lpstr>Jacket - Approach</vt:lpstr>
      <vt:lpstr>Jacket - Results</vt:lpstr>
      <vt:lpstr>Why everything on GPU is slower?</vt:lpstr>
      <vt:lpstr>GPU Array</vt:lpstr>
      <vt:lpstr>GPU Array</vt:lpstr>
      <vt:lpstr>Jacket - Data</vt:lpstr>
      <vt:lpstr>Jacket - Math</vt:lpstr>
      <vt:lpstr>Jacket - Other</vt:lpstr>
      <vt:lpstr>Jacket - Conclusion</vt:lpstr>
      <vt:lpstr>Future Work</vt:lpstr>
      <vt:lpstr>Bibliography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Monkeys: Accelerated</dc:title>
  <dc:creator>orochi2k</dc:creator>
  <cp:lastModifiedBy>orochi2k</cp:lastModifiedBy>
  <cp:revision>12</cp:revision>
  <dcterms:created xsi:type="dcterms:W3CDTF">2012-04-25T01:58:34Z</dcterms:created>
  <dcterms:modified xsi:type="dcterms:W3CDTF">2012-04-25T10:11:33Z</dcterms:modified>
</cp:coreProperties>
</file>