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5923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幼圆</vt:lpstr>
      <vt:lpstr>Century Gothic</vt:lpstr>
      <vt:lpstr>Wingdings 3</vt:lpstr>
      <vt:lpstr>切片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kk</cp:lastModifiedBy>
  <cp:revision>1</cp:revision>
  <dcterms:created xsi:type="dcterms:W3CDTF">2015-09-25T15:58:00Z</dcterms:created>
  <dcterms:modified xsi:type="dcterms:W3CDTF">2015-09-25T15:58:25Z</dcterms:modified>
</cp:coreProperties>
</file>