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4" r:id="rId10"/>
    <p:sldId id="265" r:id="rId11"/>
    <p:sldId id="267" r:id="rId12"/>
    <p:sldId id="262" r:id="rId13"/>
    <p:sldId id="263"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8A7128-153D-46EF-8CCD-796C073EF748}" v="23" dt="2024-06-10T13:34:26.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6/10/2024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6/10/2024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IMAD Practicum</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Kerisha Ramsaroop</a:t>
            </a:r>
          </a:p>
          <a:p>
            <a:r>
              <a:rPr lang="en-US" dirty="0">
                <a:solidFill>
                  <a:schemeClr val="tx1">
                    <a:lumMod val="85000"/>
                    <a:lumOff val="15000"/>
                  </a:schemeClr>
                </a:solidFill>
              </a:rPr>
              <a:t>ST10449054</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906E-053F-1ED4-5600-61E53810AF74}"/>
              </a:ext>
            </a:extLst>
          </p:cNvPr>
          <p:cNvSpPr>
            <a:spLocks noGrp="1"/>
          </p:cNvSpPr>
          <p:nvPr>
            <p:ph type="title"/>
          </p:nvPr>
        </p:nvSpPr>
        <p:spPr/>
        <p:txBody>
          <a:bodyPr/>
          <a:lstStyle/>
          <a:p>
            <a:r>
              <a:rPr lang="en-US" dirty="0"/>
              <a:t>Detailed View Screen:</a:t>
            </a:r>
            <a:endParaRPr lang="en-ZA" dirty="0"/>
          </a:p>
        </p:txBody>
      </p:sp>
      <p:sp>
        <p:nvSpPr>
          <p:cNvPr id="4" name="Content Placeholder 3">
            <a:extLst>
              <a:ext uri="{FF2B5EF4-FFF2-40B4-BE49-F238E27FC236}">
                <a16:creationId xmlns:a16="http://schemas.microsoft.com/office/drawing/2014/main" id="{7B2B8270-9714-004D-2D45-22370AC9F73F}"/>
              </a:ext>
            </a:extLst>
          </p:cNvPr>
          <p:cNvSpPr>
            <a:spLocks noGrp="1"/>
          </p:cNvSpPr>
          <p:nvPr>
            <p:ph sz="half" idx="2"/>
          </p:nvPr>
        </p:nvSpPr>
        <p:spPr/>
        <p:txBody>
          <a:bodyPr/>
          <a:lstStyle/>
          <a:p>
            <a:r>
              <a:rPr lang="en-US" dirty="0"/>
              <a:t>I have first declared my variables </a:t>
            </a:r>
          </a:p>
          <a:p>
            <a:r>
              <a:rPr lang="en-US" dirty="0"/>
              <a:t>I have one </a:t>
            </a:r>
            <a:r>
              <a:rPr lang="en-US" dirty="0" err="1"/>
              <a:t>TextView</a:t>
            </a:r>
            <a:r>
              <a:rPr lang="en-US" dirty="0"/>
              <a:t>(s) -&gt; that will display the data </a:t>
            </a:r>
          </a:p>
          <a:p>
            <a:r>
              <a:rPr lang="en-US" dirty="0"/>
              <a:t>I have two buttons -&gt; the first button “Main Screen” is to navigate to the next page and the second button “Exit” is to exit the app. </a:t>
            </a:r>
          </a:p>
          <a:p>
            <a:endParaRPr lang="en-ZA" dirty="0"/>
          </a:p>
        </p:txBody>
      </p:sp>
      <p:pic>
        <p:nvPicPr>
          <p:cNvPr id="10" name="Content Placeholder 9" descr="A screenshot of a computer program&#10;&#10;Description automatically generated">
            <a:extLst>
              <a:ext uri="{FF2B5EF4-FFF2-40B4-BE49-F238E27FC236}">
                <a16:creationId xmlns:a16="http://schemas.microsoft.com/office/drawing/2014/main" id="{47D57BF7-ADA4-C401-FEAF-D95E7C7F1EB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04480" y="2120900"/>
            <a:ext cx="3825228" cy="3748088"/>
          </a:xfrm>
        </p:spPr>
      </p:pic>
    </p:spTree>
    <p:extLst>
      <p:ext uri="{BB962C8B-B14F-4D97-AF65-F5344CB8AC3E}">
        <p14:creationId xmlns:p14="http://schemas.microsoft.com/office/powerpoint/2010/main" val="1548208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EBE5-7FA6-A1DB-3CD7-7CEE66C938A3}"/>
              </a:ext>
            </a:extLst>
          </p:cNvPr>
          <p:cNvSpPr>
            <a:spLocks noGrp="1"/>
          </p:cNvSpPr>
          <p:nvPr>
            <p:ph type="title"/>
          </p:nvPr>
        </p:nvSpPr>
        <p:spPr/>
        <p:txBody>
          <a:bodyPr/>
          <a:lstStyle/>
          <a:p>
            <a:r>
              <a:rPr lang="en-US" dirty="0"/>
              <a:t>Detailed View Screen:</a:t>
            </a:r>
            <a:endParaRPr lang="en-ZA" dirty="0"/>
          </a:p>
        </p:txBody>
      </p:sp>
      <p:pic>
        <p:nvPicPr>
          <p:cNvPr id="6" name="Content Placeholder 5" descr="A screenshot of a phone&#10;&#10;Description automatically generated">
            <a:extLst>
              <a:ext uri="{FF2B5EF4-FFF2-40B4-BE49-F238E27FC236}">
                <a16:creationId xmlns:a16="http://schemas.microsoft.com/office/drawing/2014/main" id="{44B89D44-631F-BB80-74E3-3C386D77C66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91575" y="2120900"/>
            <a:ext cx="2251038" cy="3748088"/>
          </a:xfrm>
        </p:spPr>
      </p:pic>
      <p:sp>
        <p:nvSpPr>
          <p:cNvPr id="4" name="Content Placeholder 3">
            <a:extLst>
              <a:ext uri="{FF2B5EF4-FFF2-40B4-BE49-F238E27FC236}">
                <a16:creationId xmlns:a16="http://schemas.microsoft.com/office/drawing/2014/main" id="{27934F0C-CE0B-2663-0260-60B46FF54EF5}"/>
              </a:ext>
            </a:extLst>
          </p:cNvPr>
          <p:cNvSpPr>
            <a:spLocks noGrp="1"/>
          </p:cNvSpPr>
          <p:nvPr>
            <p:ph sz="half" idx="2"/>
          </p:nvPr>
        </p:nvSpPr>
        <p:spPr/>
        <p:txBody>
          <a:bodyPr/>
          <a:lstStyle/>
          <a:p>
            <a:r>
              <a:rPr lang="en-US" dirty="0"/>
              <a:t>The user will see a page like this </a:t>
            </a:r>
            <a:endParaRPr lang="en-ZA" dirty="0"/>
          </a:p>
        </p:txBody>
      </p:sp>
    </p:spTree>
    <p:extLst>
      <p:ext uri="{BB962C8B-B14F-4D97-AF65-F5344CB8AC3E}">
        <p14:creationId xmlns:p14="http://schemas.microsoft.com/office/powerpoint/2010/main" val="1537216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8806-6550-01C8-A5DF-8ECF0980B12B}"/>
              </a:ext>
            </a:extLst>
          </p:cNvPr>
          <p:cNvSpPr>
            <a:spLocks noGrp="1"/>
          </p:cNvSpPr>
          <p:nvPr>
            <p:ph type="title"/>
          </p:nvPr>
        </p:nvSpPr>
        <p:spPr>
          <a:xfrm>
            <a:off x="1097280" y="286603"/>
            <a:ext cx="10058400" cy="1450757"/>
          </a:xfrm>
        </p:spPr>
        <p:txBody>
          <a:bodyPr anchor="b">
            <a:normAutofit/>
          </a:bodyPr>
          <a:lstStyle/>
          <a:p>
            <a:r>
              <a:rPr lang="en-US" dirty="0" err="1"/>
              <a:t>SplashScreen</a:t>
            </a:r>
            <a:r>
              <a:rPr lang="en-US" dirty="0"/>
              <a:t>:</a:t>
            </a:r>
            <a:endParaRPr lang="en-ZA" dirty="0"/>
          </a:p>
        </p:txBody>
      </p:sp>
      <p:pic>
        <p:nvPicPr>
          <p:cNvPr id="5" name="Content Placeholder 4" descr="A screen shot of a computer program&#10;&#10;Description automatically generated">
            <a:extLst>
              <a:ext uri="{FF2B5EF4-FFF2-40B4-BE49-F238E27FC236}">
                <a16:creationId xmlns:a16="http://schemas.microsoft.com/office/drawing/2014/main" id="{2A1DB024-E967-89EA-2459-BB235701FC5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4243" y="2528597"/>
            <a:ext cx="5422732" cy="1193000"/>
          </a:xfrm>
          <a:noFill/>
        </p:spPr>
      </p:pic>
      <p:sp>
        <p:nvSpPr>
          <p:cNvPr id="10" name="Content Placeholder 3">
            <a:extLst>
              <a:ext uri="{FF2B5EF4-FFF2-40B4-BE49-F238E27FC236}">
                <a16:creationId xmlns:a16="http://schemas.microsoft.com/office/drawing/2014/main" id="{6D413FCC-9055-5B9F-5A08-ED22315A4592}"/>
              </a:ext>
            </a:extLst>
          </p:cNvPr>
          <p:cNvSpPr>
            <a:spLocks noGrp="1"/>
          </p:cNvSpPr>
          <p:nvPr>
            <p:ph sz="half" idx="2"/>
          </p:nvPr>
        </p:nvSpPr>
        <p:spPr>
          <a:xfrm>
            <a:off x="6515944" y="2120900"/>
            <a:ext cx="4639736" cy="3748194"/>
          </a:xfrm>
        </p:spPr>
        <p:txBody>
          <a:bodyPr/>
          <a:lstStyle/>
          <a:p>
            <a:r>
              <a:rPr lang="en-US" dirty="0"/>
              <a:t>I have first declared my variables </a:t>
            </a:r>
          </a:p>
          <a:p>
            <a:r>
              <a:rPr lang="en-US" dirty="0"/>
              <a:t>I have three </a:t>
            </a:r>
            <a:r>
              <a:rPr lang="en-US" dirty="0" err="1"/>
              <a:t>TextView</a:t>
            </a:r>
            <a:r>
              <a:rPr lang="en-US" dirty="0"/>
              <a:t>(s) -&gt; one for my Heading, another for my Name and the last one for my Student Number.</a:t>
            </a:r>
          </a:p>
          <a:p>
            <a:r>
              <a:rPr lang="en-US" dirty="0"/>
              <a:t>I have two buttons -&gt; the first button “Main Screen” is to navigate to the next page and the second button “Exit” is to exit the app. </a:t>
            </a:r>
          </a:p>
        </p:txBody>
      </p:sp>
      <p:pic>
        <p:nvPicPr>
          <p:cNvPr id="7" name="Picture 6" descr="A screen shot of a computer&#10;&#10;Description automatically generated">
            <a:extLst>
              <a:ext uri="{FF2B5EF4-FFF2-40B4-BE49-F238E27FC236}">
                <a16:creationId xmlns:a16="http://schemas.microsoft.com/office/drawing/2014/main" id="{B44E8AF4-C14A-4789-E870-EFDF833A5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500" y="3827674"/>
            <a:ext cx="5506218" cy="1609950"/>
          </a:xfrm>
          <a:prstGeom prst="rect">
            <a:avLst/>
          </a:prstGeom>
        </p:spPr>
      </p:pic>
    </p:spTree>
    <p:extLst>
      <p:ext uri="{BB962C8B-B14F-4D97-AF65-F5344CB8AC3E}">
        <p14:creationId xmlns:p14="http://schemas.microsoft.com/office/powerpoint/2010/main" val="2525468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F856055-4D88-3BC5-59BB-1DC937B89F96}"/>
              </a:ext>
            </a:extLst>
          </p:cNvPr>
          <p:cNvSpPr>
            <a:spLocks noGrp="1"/>
          </p:cNvSpPr>
          <p:nvPr>
            <p:ph type="title"/>
          </p:nvPr>
        </p:nvSpPr>
        <p:spPr>
          <a:xfrm>
            <a:off x="1097280" y="286603"/>
            <a:ext cx="10058400" cy="1450757"/>
          </a:xfrm>
        </p:spPr>
        <p:txBody>
          <a:bodyPr/>
          <a:lstStyle/>
          <a:p>
            <a:r>
              <a:rPr lang="en-US" dirty="0"/>
              <a:t>Splash Screen Continued </a:t>
            </a:r>
          </a:p>
        </p:txBody>
      </p:sp>
      <p:sp>
        <p:nvSpPr>
          <p:cNvPr id="11" name="Content Placeholder 2">
            <a:extLst>
              <a:ext uri="{FF2B5EF4-FFF2-40B4-BE49-F238E27FC236}">
                <a16:creationId xmlns:a16="http://schemas.microsoft.com/office/drawing/2014/main" id="{33299C2D-7486-2535-673D-C588F84B405E}"/>
              </a:ext>
            </a:extLst>
          </p:cNvPr>
          <p:cNvSpPr>
            <a:spLocks noGrp="1"/>
          </p:cNvSpPr>
          <p:nvPr>
            <p:ph idx="1"/>
          </p:nvPr>
        </p:nvSpPr>
        <p:spPr>
          <a:xfrm>
            <a:off x="1097280" y="2108201"/>
            <a:ext cx="10058400" cy="3760891"/>
          </a:xfrm>
        </p:spPr>
        <p:txBody>
          <a:bodyPr/>
          <a:lstStyle/>
          <a:p>
            <a:r>
              <a:rPr lang="en-US" dirty="0"/>
              <a:t>Once the user opens the App they would see a screen like the one below. </a:t>
            </a:r>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E6C388C8-CBEF-9B6D-B0C2-BEAFB6EE6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1721" y="2426115"/>
            <a:ext cx="2744818" cy="3939559"/>
          </a:xfrm>
          <a:prstGeom prst="rect">
            <a:avLst/>
          </a:prstGeom>
        </p:spPr>
      </p:pic>
    </p:spTree>
    <p:extLst>
      <p:ext uri="{BB962C8B-B14F-4D97-AF65-F5344CB8AC3E}">
        <p14:creationId xmlns:p14="http://schemas.microsoft.com/office/powerpoint/2010/main" val="998977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9125-08A6-8F34-5A70-037941BDF73A}"/>
              </a:ext>
            </a:extLst>
          </p:cNvPr>
          <p:cNvSpPr>
            <a:spLocks noGrp="1"/>
          </p:cNvSpPr>
          <p:nvPr>
            <p:ph type="title"/>
          </p:nvPr>
        </p:nvSpPr>
        <p:spPr>
          <a:xfrm>
            <a:off x="1097280" y="286603"/>
            <a:ext cx="10058400" cy="1450757"/>
          </a:xfrm>
        </p:spPr>
        <p:txBody>
          <a:bodyPr anchor="b">
            <a:normAutofit/>
          </a:bodyPr>
          <a:lstStyle/>
          <a:p>
            <a:r>
              <a:rPr lang="en-US" dirty="0"/>
              <a:t>Main Screen:</a:t>
            </a:r>
            <a:endParaRPr lang="en-ZA" dirty="0"/>
          </a:p>
        </p:txBody>
      </p:sp>
      <p:pic>
        <p:nvPicPr>
          <p:cNvPr id="7" name="Content Placeholder 6" descr="A screen shot of a computer program&#10;&#10;Description automatically generated">
            <a:extLst>
              <a:ext uri="{FF2B5EF4-FFF2-40B4-BE49-F238E27FC236}">
                <a16:creationId xmlns:a16="http://schemas.microsoft.com/office/drawing/2014/main" id="{AEE9F0DD-93E5-1FB8-C9C1-2D2A860EE2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2379" y="2120900"/>
            <a:ext cx="4529538" cy="3748193"/>
          </a:xfrm>
          <a:noFill/>
        </p:spPr>
      </p:pic>
      <p:sp>
        <p:nvSpPr>
          <p:cNvPr id="14" name="Content Placeholder 3">
            <a:extLst>
              <a:ext uri="{FF2B5EF4-FFF2-40B4-BE49-F238E27FC236}">
                <a16:creationId xmlns:a16="http://schemas.microsoft.com/office/drawing/2014/main" id="{FE3EB467-D0CD-65B1-E72D-12EAA913FED2}"/>
              </a:ext>
            </a:extLst>
          </p:cNvPr>
          <p:cNvSpPr>
            <a:spLocks noGrp="1"/>
          </p:cNvSpPr>
          <p:nvPr>
            <p:ph sz="half" idx="2"/>
          </p:nvPr>
        </p:nvSpPr>
        <p:spPr>
          <a:xfrm>
            <a:off x="6515944" y="2120900"/>
            <a:ext cx="4639736" cy="3748194"/>
          </a:xfrm>
        </p:spPr>
        <p:txBody>
          <a:bodyPr/>
          <a:lstStyle/>
          <a:p>
            <a:r>
              <a:rPr lang="en-US" dirty="0"/>
              <a:t>I have declared my private variables </a:t>
            </a:r>
          </a:p>
          <a:p>
            <a:r>
              <a:rPr lang="en-US" dirty="0"/>
              <a:t>I have also added a private fun which will clear my array</a:t>
            </a:r>
          </a:p>
        </p:txBody>
      </p:sp>
    </p:spTree>
    <p:extLst>
      <p:ext uri="{BB962C8B-B14F-4D97-AF65-F5344CB8AC3E}">
        <p14:creationId xmlns:p14="http://schemas.microsoft.com/office/powerpoint/2010/main" val="108858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9A87F-5948-6E74-F73E-7FA06F9C6360}"/>
              </a:ext>
            </a:extLst>
          </p:cNvPr>
          <p:cNvSpPr>
            <a:spLocks noGrp="1"/>
          </p:cNvSpPr>
          <p:nvPr>
            <p:ph type="title"/>
          </p:nvPr>
        </p:nvSpPr>
        <p:spPr/>
        <p:txBody>
          <a:bodyPr/>
          <a:lstStyle/>
          <a:p>
            <a:r>
              <a:rPr lang="en-US" dirty="0" err="1"/>
              <a:t>MainScreen</a:t>
            </a:r>
            <a:r>
              <a:rPr lang="en-US" dirty="0"/>
              <a:t> Continued:</a:t>
            </a:r>
            <a:endParaRPr lang="en-ZA" dirty="0"/>
          </a:p>
        </p:txBody>
      </p:sp>
      <p:pic>
        <p:nvPicPr>
          <p:cNvPr id="6" name="Content Placeholder 5" descr="A screen shot of a computer program&#10;&#10;Description automatically generated">
            <a:extLst>
              <a:ext uri="{FF2B5EF4-FFF2-40B4-BE49-F238E27FC236}">
                <a16:creationId xmlns:a16="http://schemas.microsoft.com/office/drawing/2014/main" id="{FCA19F47-D589-11B3-E856-07A4620192E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0" y="2006314"/>
            <a:ext cx="4640262" cy="1988683"/>
          </a:xfrm>
        </p:spPr>
      </p:pic>
      <p:sp>
        <p:nvSpPr>
          <p:cNvPr id="4" name="Content Placeholder 3">
            <a:extLst>
              <a:ext uri="{FF2B5EF4-FFF2-40B4-BE49-F238E27FC236}">
                <a16:creationId xmlns:a16="http://schemas.microsoft.com/office/drawing/2014/main" id="{A85601A5-355E-30E7-2F61-07BB37BAF417}"/>
              </a:ext>
            </a:extLst>
          </p:cNvPr>
          <p:cNvSpPr>
            <a:spLocks noGrp="1"/>
          </p:cNvSpPr>
          <p:nvPr>
            <p:ph sz="half" idx="2"/>
          </p:nvPr>
        </p:nvSpPr>
        <p:spPr/>
        <p:txBody>
          <a:bodyPr>
            <a:normAutofit lnSpcReduction="10000"/>
          </a:bodyPr>
          <a:lstStyle/>
          <a:p>
            <a:r>
              <a:rPr lang="en-US" dirty="0"/>
              <a:t>I have first declared my variables </a:t>
            </a:r>
          </a:p>
          <a:p>
            <a:r>
              <a:rPr lang="en-US" dirty="0"/>
              <a:t>I have one </a:t>
            </a:r>
            <a:r>
              <a:rPr lang="en-US" dirty="0" err="1"/>
              <a:t>TextView</a:t>
            </a:r>
            <a:r>
              <a:rPr lang="en-US" dirty="0"/>
              <a:t>(s) -&gt; That will display Error messages and messages</a:t>
            </a:r>
          </a:p>
          <a:p>
            <a:r>
              <a:rPr lang="en-US" dirty="0"/>
              <a:t>I have five buttons -&gt; the first button “Detailed View” is to navigate to the next page , the second button “Enter” which allow the user to enter values and will be saved, the third button “Average” will output the average, the fourth button “Clear” will clear the data and the last button “Close” is to exit the app. </a:t>
            </a:r>
          </a:p>
          <a:p>
            <a:endParaRPr lang="en-ZA" dirty="0"/>
          </a:p>
        </p:txBody>
      </p:sp>
    </p:spTree>
    <p:extLst>
      <p:ext uri="{BB962C8B-B14F-4D97-AF65-F5344CB8AC3E}">
        <p14:creationId xmlns:p14="http://schemas.microsoft.com/office/powerpoint/2010/main" val="3393921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8CDC-E7AC-8BCE-EAC7-41CFAA3BBB5D}"/>
              </a:ext>
            </a:extLst>
          </p:cNvPr>
          <p:cNvSpPr>
            <a:spLocks noGrp="1"/>
          </p:cNvSpPr>
          <p:nvPr>
            <p:ph type="title"/>
          </p:nvPr>
        </p:nvSpPr>
        <p:spPr/>
        <p:txBody>
          <a:bodyPr/>
          <a:lstStyle/>
          <a:p>
            <a:r>
              <a:rPr lang="en-US" dirty="0" err="1"/>
              <a:t>MainScreen</a:t>
            </a:r>
            <a:r>
              <a:rPr lang="en-US" dirty="0"/>
              <a:t> Continued:</a:t>
            </a:r>
            <a:endParaRPr lang="en-ZA" dirty="0"/>
          </a:p>
        </p:txBody>
      </p:sp>
      <p:sp>
        <p:nvSpPr>
          <p:cNvPr id="10" name="Content Placeholder 9">
            <a:extLst>
              <a:ext uri="{FF2B5EF4-FFF2-40B4-BE49-F238E27FC236}">
                <a16:creationId xmlns:a16="http://schemas.microsoft.com/office/drawing/2014/main" id="{86355060-CEC1-D2D0-0608-5ED524095339}"/>
              </a:ext>
            </a:extLst>
          </p:cNvPr>
          <p:cNvSpPr>
            <a:spLocks noGrp="1"/>
          </p:cNvSpPr>
          <p:nvPr>
            <p:ph sz="half" idx="2"/>
          </p:nvPr>
        </p:nvSpPr>
        <p:spPr/>
        <p:txBody>
          <a:bodyPr>
            <a:normAutofit fontScale="70000" lnSpcReduction="20000"/>
          </a:bodyPr>
          <a:lstStyle/>
          <a:p>
            <a:r>
              <a:rPr lang="en-US" dirty="0" err="1"/>
              <a:t>btnEnter</a:t>
            </a:r>
            <a:r>
              <a:rPr lang="en-US" dirty="0"/>
              <a:t> is my enter button that will push the data to the detailed view screen</a:t>
            </a:r>
            <a:r>
              <a:rPr lang="en-ZA" dirty="0"/>
              <a:t>, I have also used loops [else AND if]</a:t>
            </a: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Message “Array populated successfully” </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Else:</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Message “Data added to array”</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If:</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ErrorMessage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“Error: Please input days of the week”</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ErrorMessage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“Error: min and max must be in numbers”</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ErrorMessage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Error:All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fields are required”</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18" name="Content Placeholder 17" descr="A screenshot of a computer screen&#10;&#10;Description automatically generated">
            <a:extLst>
              <a:ext uri="{FF2B5EF4-FFF2-40B4-BE49-F238E27FC236}">
                <a16:creationId xmlns:a16="http://schemas.microsoft.com/office/drawing/2014/main" id="{F699E027-952A-7DAF-E56A-27944C7D3EA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29721" y="2416629"/>
            <a:ext cx="6128234" cy="3237721"/>
          </a:xfrm>
        </p:spPr>
      </p:pic>
    </p:spTree>
    <p:extLst>
      <p:ext uri="{BB962C8B-B14F-4D97-AF65-F5344CB8AC3E}">
        <p14:creationId xmlns:p14="http://schemas.microsoft.com/office/powerpoint/2010/main" val="1148230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B514E-30CC-F6C2-5617-618109E8F1C7}"/>
              </a:ext>
            </a:extLst>
          </p:cNvPr>
          <p:cNvSpPr>
            <a:spLocks noGrp="1"/>
          </p:cNvSpPr>
          <p:nvPr>
            <p:ph type="title"/>
          </p:nvPr>
        </p:nvSpPr>
        <p:spPr/>
        <p:txBody>
          <a:bodyPr/>
          <a:lstStyle/>
          <a:p>
            <a:r>
              <a:rPr lang="en-US" dirty="0" err="1"/>
              <a:t>MainScreen</a:t>
            </a:r>
            <a:r>
              <a:rPr lang="en-US" dirty="0"/>
              <a:t> Continued:</a:t>
            </a:r>
            <a:endParaRPr lang="en-ZA" dirty="0"/>
          </a:p>
        </p:txBody>
      </p:sp>
      <p:pic>
        <p:nvPicPr>
          <p:cNvPr id="6" name="Content Placeholder 5" descr="A screen shot of a computer program&#10;&#10;Description automatically generated">
            <a:extLst>
              <a:ext uri="{FF2B5EF4-FFF2-40B4-BE49-F238E27FC236}">
                <a16:creationId xmlns:a16="http://schemas.microsoft.com/office/drawing/2014/main" id="{6E367B31-C1CC-86D3-BE99-39CE93F45A1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12183" y="2120900"/>
            <a:ext cx="3809821" cy="3748088"/>
          </a:xfrm>
        </p:spPr>
      </p:pic>
      <p:sp>
        <p:nvSpPr>
          <p:cNvPr id="4" name="Content Placeholder 3">
            <a:extLst>
              <a:ext uri="{FF2B5EF4-FFF2-40B4-BE49-F238E27FC236}">
                <a16:creationId xmlns:a16="http://schemas.microsoft.com/office/drawing/2014/main" id="{2F5D12F6-FCEA-6CAB-C211-4E38A5517ACB}"/>
              </a:ext>
            </a:extLst>
          </p:cNvPr>
          <p:cNvSpPr>
            <a:spLocks noGrp="1"/>
          </p:cNvSpPr>
          <p:nvPr>
            <p:ph sz="half" idx="2"/>
          </p:nvPr>
        </p:nvSpPr>
        <p:spPr/>
        <p:txBody>
          <a:bodyPr>
            <a:normAutofit/>
          </a:bodyPr>
          <a:lstStyle/>
          <a:p>
            <a:pPr>
              <a:lnSpc>
                <a:spcPct val="115000"/>
              </a:lnSpc>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btnClose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will exit the app</a:t>
            </a:r>
          </a:p>
          <a:p>
            <a:pPr>
              <a:lnSpc>
                <a:spcPct val="115000"/>
              </a:lnSpc>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btnNext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will display the information to the detailed view screen </a:t>
            </a:r>
          </a:p>
          <a:p>
            <a:pPr>
              <a:lnSpc>
                <a:spcPct val="115000"/>
              </a:lnSpc>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btnAverage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will display the average when clicked on</a:t>
            </a:r>
          </a:p>
          <a:p>
            <a:endParaRPr lang="en-ZA" dirty="0"/>
          </a:p>
        </p:txBody>
      </p:sp>
    </p:spTree>
    <p:extLst>
      <p:ext uri="{BB962C8B-B14F-4D97-AF65-F5344CB8AC3E}">
        <p14:creationId xmlns:p14="http://schemas.microsoft.com/office/powerpoint/2010/main" val="801647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A391-2387-DB01-10BA-14C75AE604D7}"/>
              </a:ext>
            </a:extLst>
          </p:cNvPr>
          <p:cNvSpPr>
            <a:spLocks noGrp="1"/>
          </p:cNvSpPr>
          <p:nvPr>
            <p:ph type="title"/>
          </p:nvPr>
        </p:nvSpPr>
        <p:spPr/>
        <p:txBody>
          <a:bodyPr/>
          <a:lstStyle/>
          <a:p>
            <a:r>
              <a:rPr lang="en-US" dirty="0" err="1"/>
              <a:t>MainScreen</a:t>
            </a:r>
            <a:r>
              <a:rPr lang="en-US" dirty="0"/>
              <a:t> Continued:</a:t>
            </a:r>
            <a:endParaRPr lang="en-ZA" dirty="0"/>
          </a:p>
        </p:txBody>
      </p:sp>
      <p:pic>
        <p:nvPicPr>
          <p:cNvPr id="6" name="Content Placeholder 5" descr="A screenshot of a phone&#10;&#10;Description automatically generated">
            <a:extLst>
              <a:ext uri="{FF2B5EF4-FFF2-40B4-BE49-F238E27FC236}">
                <a16:creationId xmlns:a16="http://schemas.microsoft.com/office/drawing/2014/main" id="{2EA36913-C176-04F9-4888-5C204F7FF57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0761" y="2011843"/>
            <a:ext cx="1417187" cy="3748088"/>
          </a:xfrm>
        </p:spPr>
      </p:pic>
      <p:pic>
        <p:nvPicPr>
          <p:cNvPr id="8" name="Content Placeholder 7" descr="A screenshot of a phone&#10;&#10;Description automatically generated">
            <a:extLst>
              <a:ext uri="{FF2B5EF4-FFF2-40B4-BE49-F238E27FC236}">
                <a16:creationId xmlns:a16="http://schemas.microsoft.com/office/drawing/2014/main" id="{32034818-B5A2-FA79-E92F-461D986995C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506961" y="2011843"/>
            <a:ext cx="1514128" cy="3748088"/>
          </a:xfrm>
        </p:spPr>
      </p:pic>
      <p:sp>
        <p:nvSpPr>
          <p:cNvPr id="9" name="TextBox 8">
            <a:extLst>
              <a:ext uri="{FF2B5EF4-FFF2-40B4-BE49-F238E27FC236}">
                <a16:creationId xmlns:a16="http://schemas.microsoft.com/office/drawing/2014/main" id="{8EC5BEB2-B465-27DC-71AC-F81F19E98A37}"/>
              </a:ext>
            </a:extLst>
          </p:cNvPr>
          <p:cNvSpPr txBox="1"/>
          <p:nvPr/>
        </p:nvSpPr>
        <p:spPr>
          <a:xfrm>
            <a:off x="7457814" y="2239644"/>
            <a:ext cx="2843868" cy="369332"/>
          </a:xfrm>
          <a:prstGeom prst="rect">
            <a:avLst/>
          </a:prstGeom>
          <a:noFill/>
        </p:spPr>
        <p:txBody>
          <a:bodyPr wrap="square" rtlCol="0">
            <a:spAutoFit/>
          </a:bodyPr>
          <a:lstStyle/>
          <a:p>
            <a:r>
              <a:rPr lang="en-US" dirty="0"/>
              <a:t>Error Messages</a:t>
            </a:r>
            <a:endParaRPr lang="en-ZA" dirty="0"/>
          </a:p>
        </p:txBody>
      </p:sp>
    </p:spTree>
    <p:extLst>
      <p:ext uri="{BB962C8B-B14F-4D97-AF65-F5344CB8AC3E}">
        <p14:creationId xmlns:p14="http://schemas.microsoft.com/office/powerpoint/2010/main" val="9196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D07A-C81D-47A8-7B0F-53264F01D674}"/>
              </a:ext>
            </a:extLst>
          </p:cNvPr>
          <p:cNvSpPr>
            <a:spLocks noGrp="1"/>
          </p:cNvSpPr>
          <p:nvPr>
            <p:ph type="title"/>
          </p:nvPr>
        </p:nvSpPr>
        <p:spPr/>
        <p:txBody>
          <a:bodyPr/>
          <a:lstStyle/>
          <a:p>
            <a:r>
              <a:rPr lang="en-US" dirty="0" err="1"/>
              <a:t>MainScreen</a:t>
            </a:r>
            <a:r>
              <a:rPr lang="en-US" dirty="0"/>
              <a:t> Continued:</a:t>
            </a:r>
            <a:endParaRPr lang="en-ZA" dirty="0"/>
          </a:p>
        </p:txBody>
      </p:sp>
      <p:pic>
        <p:nvPicPr>
          <p:cNvPr id="6" name="Content Placeholder 5" descr="A screenshot of a pink screen&#10;&#10;Description automatically generated">
            <a:extLst>
              <a:ext uri="{FF2B5EF4-FFF2-40B4-BE49-F238E27FC236}">
                <a16:creationId xmlns:a16="http://schemas.microsoft.com/office/drawing/2014/main" id="{DC3054D1-D03D-0919-0122-E84053857C7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39086" y="2120900"/>
            <a:ext cx="1956015" cy="3748088"/>
          </a:xfrm>
        </p:spPr>
      </p:pic>
      <p:sp>
        <p:nvSpPr>
          <p:cNvPr id="4" name="Content Placeholder 3">
            <a:extLst>
              <a:ext uri="{FF2B5EF4-FFF2-40B4-BE49-F238E27FC236}">
                <a16:creationId xmlns:a16="http://schemas.microsoft.com/office/drawing/2014/main" id="{E2E29E6C-CAA5-A5DD-5440-1FB9A79B204C}"/>
              </a:ext>
            </a:extLst>
          </p:cNvPr>
          <p:cNvSpPr>
            <a:spLocks noGrp="1"/>
          </p:cNvSpPr>
          <p:nvPr>
            <p:ph sz="half" idx="2"/>
          </p:nvPr>
        </p:nvSpPr>
        <p:spPr/>
        <p:txBody>
          <a:bodyPr/>
          <a:lstStyle/>
          <a:p>
            <a:r>
              <a:rPr lang="en-US" dirty="0"/>
              <a:t>The user will see a screen that looks like this </a:t>
            </a:r>
            <a:endParaRPr lang="en-ZA" dirty="0"/>
          </a:p>
        </p:txBody>
      </p:sp>
    </p:spTree>
    <p:extLst>
      <p:ext uri="{BB962C8B-B14F-4D97-AF65-F5344CB8AC3E}">
        <p14:creationId xmlns:p14="http://schemas.microsoft.com/office/powerpoint/2010/main" val="3090779688"/>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742FCB5354C4944B19F41850AA84318" ma:contentTypeVersion="4" ma:contentTypeDescription="Create a new document." ma:contentTypeScope="" ma:versionID="159167c7180d97738344865432c6bb3a">
  <xsd:schema xmlns:xsd="http://www.w3.org/2001/XMLSchema" xmlns:xs="http://www.w3.org/2001/XMLSchema" xmlns:p="http://schemas.microsoft.com/office/2006/metadata/properties" xmlns:ns3="5534d19c-a681-4f9c-b559-f4a95fc675a7" targetNamespace="http://schemas.microsoft.com/office/2006/metadata/properties" ma:root="true" ma:fieldsID="cee0b8d0e9132bbf5035af5645203359" ns3:_="">
    <xsd:import namespace="5534d19c-a681-4f9c-b559-f4a95fc675a7"/>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34d19c-a681-4f9c-b559-f4a95fc675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purl.org/dc/terms/"/>
    <ds:schemaRef ds:uri="http://purl.org/dc/elements/1.1/"/>
    <ds:schemaRef ds:uri="http://schemas.microsoft.com/office/2006/documentManagement/types"/>
    <ds:schemaRef ds:uri="http://www.w3.org/XML/1998/namespace"/>
    <ds:schemaRef ds:uri="http://schemas.microsoft.com/office/2006/metadata/properties"/>
    <ds:schemaRef ds:uri="5534d19c-a681-4f9c-b559-f4a95fc675a7"/>
    <ds:schemaRef ds:uri="http://schemas.openxmlformats.org/package/2006/metadata/core-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4E651376-4FF1-4325-8E76-DD05A4D7FE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34d19c-a681-4f9c-b559-f4a95fc675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10c8f44-f469-448f-bc0d-d781288ff01b}" enabled="0" method="" siteId="{e10c8f44-f469-448f-bc0d-d781288ff01b}" removed="1"/>
</clbl:labelList>
</file>

<file path=docProps/app.xml><?xml version="1.0" encoding="utf-8"?>
<Properties xmlns="http://schemas.openxmlformats.org/officeDocument/2006/extended-properties" xmlns:vt="http://schemas.openxmlformats.org/officeDocument/2006/docPropsVTypes">
  <Template>{7FCFB9E6-3219-452B-873F-215E4830BC83}tf56160789_win32</Template>
  <TotalTime>52</TotalTime>
  <Words>401</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Bookman Old Style</vt:lpstr>
      <vt:lpstr>Calibri</vt:lpstr>
      <vt:lpstr>Franklin Gothic Book</vt:lpstr>
      <vt:lpstr>Custom</vt:lpstr>
      <vt:lpstr>IMAD Practicum</vt:lpstr>
      <vt:lpstr>SplashScreen:</vt:lpstr>
      <vt:lpstr>Splash Screen Continued </vt:lpstr>
      <vt:lpstr>Main Screen:</vt:lpstr>
      <vt:lpstr>MainScreen Continued:</vt:lpstr>
      <vt:lpstr>MainScreen Continued:</vt:lpstr>
      <vt:lpstr>MainScreen Continued:</vt:lpstr>
      <vt:lpstr>MainScreen Continued:</vt:lpstr>
      <vt:lpstr>MainScreen Continued:</vt:lpstr>
      <vt:lpstr>Detailed View Screen:</vt:lpstr>
      <vt:lpstr>Detailed View Screen: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Kerisha Ramsaroop</dc:creator>
  <cp:lastModifiedBy>Kerisha Ramsaroop</cp:lastModifiedBy>
  <cp:revision>2</cp:revision>
  <dcterms:created xsi:type="dcterms:W3CDTF">2024-06-10T12:42:01Z</dcterms:created>
  <dcterms:modified xsi:type="dcterms:W3CDTF">2024-06-10T14:03:21Z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0x010100F742FCB5354C4944B19F41850AA84318</vt:lpwstr>
  </property>
</Properties>
</file>