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311" r:id="rId3"/>
    <p:sldId id="267" r:id="rId4"/>
    <p:sldId id="258" r:id="rId5"/>
    <p:sldId id="312" r:id="rId6"/>
    <p:sldId id="259" r:id="rId7"/>
    <p:sldId id="260" r:id="rId8"/>
    <p:sldId id="263" r:id="rId9"/>
    <p:sldId id="264" r:id="rId10"/>
    <p:sldId id="262" r:id="rId11"/>
    <p:sldId id="265" r:id="rId12"/>
    <p:sldId id="266" r:id="rId13"/>
    <p:sldId id="276" r:id="rId14"/>
    <p:sldId id="314" r:id="rId15"/>
  </p:sldIdLst>
  <p:sldSz cx="9144000" cy="5143500" type="screen16x9"/>
  <p:notesSz cx="6858000" cy="9144000"/>
  <p:embeddedFontLst>
    <p:embeddedFont>
      <p:font typeface="Anton" pitchFamily="2" charset="0"/>
      <p:regular r:id="rId17"/>
    </p:embeddedFont>
    <p:embeddedFont>
      <p:font typeface="Baskerville Old Face" panose="02020602080505020303" pitchFamily="18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561DDC-6790-4513-ACD0-F41610CE1C4E}">
  <a:tblStyle styleId="{93561DDC-6790-4513-ACD0-F41610CE1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063b63ec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063b63ec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063b63ec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063b63ec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17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1429001" y="29763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ubTitle" idx="2"/>
          </p:nvPr>
        </p:nvSpPr>
        <p:spPr>
          <a:xfrm>
            <a:off x="5855306" y="29763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ubTitle" idx="3"/>
          </p:nvPr>
        </p:nvSpPr>
        <p:spPr>
          <a:xfrm>
            <a:off x="3642149" y="29763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ubTitle" idx="4"/>
          </p:nvPr>
        </p:nvSpPr>
        <p:spPr>
          <a:xfrm>
            <a:off x="1429000" y="26262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subTitle" idx="5"/>
          </p:nvPr>
        </p:nvSpPr>
        <p:spPr>
          <a:xfrm>
            <a:off x="3642150" y="26262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6"/>
          </p:nvPr>
        </p:nvSpPr>
        <p:spPr>
          <a:xfrm>
            <a:off x="5855312" y="26262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21450" y="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26"/>
          <p:cNvSpPr/>
          <p:nvPr/>
        </p:nvSpPr>
        <p:spPr>
          <a:xfrm>
            <a:off x="8085799" y="4085276"/>
            <a:ext cx="1058206" cy="1058225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26"/>
          <p:cNvSpPr/>
          <p:nvPr/>
        </p:nvSpPr>
        <p:spPr>
          <a:xfrm flipH="1">
            <a:off x="36800" y="4495250"/>
            <a:ext cx="2637049" cy="734026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3" name="Google Shape;233;p26"/>
          <p:cNvGrpSpPr/>
          <p:nvPr/>
        </p:nvGrpSpPr>
        <p:grpSpPr>
          <a:xfrm>
            <a:off x="8451358" y="8"/>
            <a:ext cx="692634" cy="1383850"/>
            <a:chOff x="8451358" y="8"/>
            <a:chExt cx="692634" cy="1383850"/>
          </a:xfrm>
        </p:grpSpPr>
        <p:sp>
          <p:nvSpPr>
            <p:cNvPr id="234" name="Google Shape;234;p26"/>
            <p:cNvSpPr/>
            <p:nvPr/>
          </p:nvSpPr>
          <p:spPr>
            <a:xfrm rot="5400000" flipH="1">
              <a:off x="8452783" y="8"/>
              <a:ext cx="691200" cy="69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6"/>
            <p:cNvSpPr/>
            <p:nvPr/>
          </p:nvSpPr>
          <p:spPr>
            <a:xfrm rot="10800000" flipH="1">
              <a:off x="8451358" y="691205"/>
              <a:ext cx="692634" cy="692653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6" name="Google Shape;236;p26"/>
          <p:cNvSpPr/>
          <p:nvPr/>
        </p:nvSpPr>
        <p:spPr>
          <a:xfrm flipH="1">
            <a:off x="1610520" y="4712500"/>
            <a:ext cx="1856565" cy="516774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2217575" y="2119060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2"/>
          </p:nvPr>
        </p:nvSpPr>
        <p:spPr>
          <a:xfrm>
            <a:off x="5552908" y="2119060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3"/>
          </p:nvPr>
        </p:nvSpPr>
        <p:spPr>
          <a:xfrm>
            <a:off x="2217494" y="3544246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"/>
          </p:nvPr>
        </p:nvSpPr>
        <p:spPr>
          <a:xfrm>
            <a:off x="5552795" y="3544246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5"/>
          </p:nvPr>
        </p:nvSpPr>
        <p:spPr>
          <a:xfrm>
            <a:off x="2217450" y="1766975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6"/>
          </p:nvPr>
        </p:nvSpPr>
        <p:spPr>
          <a:xfrm>
            <a:off x="5552725" y="1766975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7"/>
          </p:nvPr>
        </p:nvSpPr>
        <p:spPr>
          <a:xfrm>
            <a:off x="2217450" y="3179110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subTitle" idx="8"/>
          </p:nvPr>
        </p:nvSpPr>
        <p:spPr>
          <a:xfrm>
            <a:off x="5552725" y="3179110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 flipH="1">
            <a:off x="8165307" y="3"/>
            <a:ext cx="978691" cy="9787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28"/>
          <p:cNvSpPr/>
          <p:nvPr/>
        </p:nvSpPr>
        <p:spPr>
          <a:xfrm flipH="1">
            <a:off x="8648698" y="2"/>
            <a:ext cx="495300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28"/>
          <p:cNvSpPr/>
          <p:nvPr/>
        </p:nvSpPr>
        <p:spPr>
          <a:xfrm rot="-5400000" flipH="1">
            <a:off x="335468" y="3719249"/>
            <a:ext cx="1097269" cy="1768227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28"/>
          <p:cNvSpPr/>
          <p:nvPr/>
        </p:nvSpPr>
        <p:spPr>
          <a:xfrm rot="-5400000" flipH="1">
            <a:off x="335626" y="4109334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28"/>
          <p:cNvSpPr/>
          <p:nvPr/>
        </p:nvSpPr>
        <p:spPr>
          <a:xfrm>
            <a:off x="8234575" y="4311925"/>
            <a:ext cx="582900" cy="58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28"/>
          <p:cNvSpPr/>
          <p:nvPr/>
        </p:nvSpPr>
        <p:spPr>
          <a:xfrm rot="5400000">
            <a:off x="-649173" y="574527"/>
            <a:ext cx="1952400" cy="72449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subTitle" idx="1"/>
          </p:nvPr>
        </p:nvSpPr>
        <p:spPr>
          <a:xfrm>
            <a:off x="1031900" y="20981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subTitle" idx="2"/>
          </p:nvPr>
        </p:nvSpPr>
        <p:spPr>
          <a:xfrm>
            <a:off x="3506695" y="20981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3"/>
          </p:nvPr>
        </p:nvSpPr>
        <p:spPr>
          <a:xfrm>
            <a:off x="5981490" y="20981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subTitle" idx="4"/>
          </p:nvPr>
        </p:nvSpPr>
        <p:spPr>
          <a:xfrm>
            <a:off x="1031900" y="353471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5"/>
          </p:nvPr>
        </p:nvSpPr>
        <p:spPr>
          <a:xfrm>
            <a:off x="3506695" y="353471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subTitle" idx="6"/>
          </p:nvPr>
        </p:nvSpPr>
        <p:spPr>
          <a:xfrm>
            <a:off x="5981490" y="353471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subTitle" idx="7"/>
          </p:nvPr>
        </p:nvSpPr>
        <p:spPr>
          <a:xfrm>
            <a:off x="1031900" y="1746175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subTitle" idx="8"/>
          </p:nvPr>
        </p:nvSpPr>
        <p:spPr>
          <a:xfrm>
            <a:off x="3506700" y="1746175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ubTitle" idx="9"/>
          </p:nvPr>
        </p:nvSpPr>
        <p:spPr>
          <a:xfrm>
            <a:off x="5981513" y="1746175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3"/>
          </p:nvPr>
        </p:nvSpPr>
        <p:spPr>
          <a:xfrm>
            <a:off x="1031900" y="3178134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subTitle" idx="14"/>
          </p:nvPr>
        </p:nvSpPr>
        <p:spPr>
          <a:xfrm>
            <a:off x="3506700" y="3178134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ubTitle" idx="15"/>
          </p:nvPr>
        </p:nvSpPr>
        <p:spPr>
          <a:xfrm>
            <a:off x="5981513" y="3178134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0"/>
          <p:cNvSpPr/>
          <p:nvPr/>
        </p:nvSpPr>
        <p:spPr>
          <a:xfrm rot="10800000" flipH="1">
            <a:off x="8283648" y="2378"/>
            <a:ext cx="860353" cy="8603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30"/>
          <p:cNvSpPr/>
          <p:nvPr/>
        </p:nvSpPr>
        <p:spPr>
          <a:xfrm>
            <a:off x="8283650" y="4246675"/>
            <a:ext cx="713400" cy="7134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30"/>
          <p:cNvSpPr/>
          <p:nvPr/>
        </p:nvSpPr>
        <p:spPr>
          <a:xfrm flipH="1">
            <a:off x="-2" y="0"/>
            <a:ext cx="939677" cy="1746178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-48625" y="4280525"/>
            <a:ext cx="3211117" cy="922908"/>
            <a:chOff x="-48625" y="4280525"/>
            <a:chExt cx="3211117" cy="922908"/>
          </a:xfrm>
        </p:grpSpPr>
        <p:sp>
          <p:nvSpPr>
            <p:cNvPr id="305" name="Google Shape;305;p30"/>
            <p:cNvSpPr/>
            <p:nvPr/>
          </p:nvSpPr>
          <p:spPr>
            <a:xfrm>
              <a:off x="454600" y="4280525"/>
              <a:ext cx="582900" cy="58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-48625" y="4412276"/>
              <a:ext cx="3211117" cy="791157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-48625" y="4938613"/>
              <a:ext cx="2614837" cy="258445"/>
            </a:xfrm>
            <a:custGeom>
              <a:avLst/>
              <a:gdLst/>
              <a:ahLst/>
              <a:cxnLst/>
              <a:rect l="l" t="t" r="r" b="b"/>
              <a:pathLst>
                <a:path w="17541" h="2107" extrusionOk="0">
                  <a:moveTo>
                    <a:pt x="6998" y="1"/>
                  </a:moveTo>
                  <a:cubicBezTo>
                    <a:pt x="5642" y="1"/>
                    <a:pt x="4289" y="367"/>
                    <a:pt x="2984" y="713"/>
                  </a:cubicBezTo>
                  <a:cubicBezTo>
                    <a:pt x="2272" y="910"/>
                    <a:pt x="1539" y="1125"/>
                    <a:pt x="823" y="1339"/>
                  </a:cubicBezTo>
                  <a:cubicBezTo>
                    <a:pt x="557" y="1570"/>
                    <a:pt x="287" y="1802"/>
                    <a:pt x="22" y="2055"/>
                  </a:cubicBezTo>
                  <a:lnTo>
                    <a:pt x="0" y="2106"/>
                  </a:lnTo>
                  <a:cubicBezTo>
                    <a:pt x="626" y="2038"/>
                    <a:pt x="1217" y="1965"/>
                    <a:pt x="1822" y="1909"/>
                  </a:cubicBezTo>
                  <a:cubicBezTo>
                    <a:pt x="3537" y="1768"/>
                    <a:pt x="5183" y="1733"/>
                    <a:pt x="6914" y="1733"/>
                  </a:cubicBezTo>
                  <a:cubicBezTo>
                    <a:pt x="7557" y="1733"/>
                    <a:pt x="8217" y="1733"/>
                    <a:pt x="8916" y="1750"/>
                  </a:cubicBezTo>
                  <a:cubicBezTo>
                    <a:pt x="10789" y="1750"/>
                    <a:pt x="12667" y="1768"/>
                    <a:pt x="14523" y="1785"/>
                  </a:cubicBezTo>
                  <a:cubicBezTo>
                    <a:pt x="15539" y="1785"/>
                    <a:pt x="16542" y="1802"/>
                    <a:pt x="17541" y="1858"/>
                  </a:cubicBezTo>
                  <a:cubicBezTo>
                    <a:pt x="16773" y="1587"/>
                    <a:pt x="16040" y="1266"/>
                    <a:pt x="15256" y="1017"/>
                  </a:cubicBezTo>
                  <a:cubicBezTo>
                    <a:pt x="14613" y="820"/>
                    <a:pt x="13953" y="713"/>
                    <a:pt x="13271" y="696"/>
                  </a:cubicBezTo>
                  <a:cubicBezTo>
                    <a:pt x="12577" y="662"/>
                    <a:pt x="11878" y="679"/>
                    <a:pt x="11184" y="623"/>
                  </a:cubicBezTo>
                  <a:cubicBezTo>
                    <a:pt x="9808" y="516"/>
                    <a:pt x="8487" y="19"/>
                    <a:pt x="7111" y="1"/>
                  </a:cubicBezTo>
                  <a:cubicBezTo>
                    <a:pt x="7073" y="1"/>
                    <a:pt x="7035" y="1"/>
                    <a:pt x="6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5"/>
          <p:cNvGrpSpPr/>
          <p:nvPr/>
        </p:nvGrpSpPr>
        <p:grpSpPr>
          <a:xfrm>
            <a:off x="6786700" y="3960100"/>
            <a:ext cx="2438100" cy="1239325"/>
            <a:chOff x="6786700" y="3960100"/>
            <a:chExt cx="2438100" cy="1239325"/>
          </a:xfrm>
        </p:grpSpPr>
        <p:sp>
          <p:nvSpPr>
            <p:cNvPr id="232" name="Google Shape;232;p15"/>
            <p:cNvSpPr/>
            <p:nvPr/>
          </p:nvSpPr>
          <p:spPr>
            <a:xfrm rot="10800000" flipH="1">
              <a:off x="6786700" y="4790775"/>
              <a:ext cx="2438100" cy="3900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15"/>
            <p:cNvSpPr/>
            <p:nvPr/>
          </p:nvSpPr>
          <p:spPr>
            <a:xfrm rot="10800000" flipH="1">
              <a:off x="8583100" y="4276925"/>
              <a:ext cx="641100" cy="922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5"/>
            <p:cNvSpPr/>
            <p:nvPr/>
          </p:nvSpPr>
          <p:spPr>
            <a:xfrm rot="-5400000" flipH="1">
              <a:off x="8239371" y="3960100"/>
              <a:ext cx="601200" cy="60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" name="Google Shape;235;p15"/>
          <p:cNvGrpSpPr/>
          <p:nvPr/>
        </p:nvGrpSpPr>
        <p:grpSpPr>
          <a:xfrm>
            <a:off x="-24000" y="-107875"/>
            <a:ext cx="1257000" cy="670800"/>
            <a:chOff x="0" y="-83875"/>
            <a:chExt cx="1257000" cy="670800"/>
          </a:xfrm>
        </p:grpSpPr>
        <p:sp>
          <p:nvSpPr>
            <p:cNvPr id="236" name="Google Shape;236;p15"/>
            <p:cNvSpPr/>
            <p:nvPr/>
          </p:nvSpPr>
          <p:spPr>
            <a:xfrm>
              <a:off x="0" y="0"/>
              <a:ext cx="882300" cy="39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15"/>
            <p:cNvSpPr/>
            <p:nvPr/>
          </p:nvSpPr>
          <p:spPr>
            <a:xfrm rot="10800000">
              <a:off x="586200" y="-83875"/>
              <a:ext cx="670800" cy="670800"/>
            </a:xfrm>
            <a:prstGeom prst="pie">
              <a:avLst>
                <a:gd name="adj1" fmla="val 10785185"/>
                <a:gd name="adj2" fmla="val 1547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8" name="Google Shape;238;p15"/>
          <p:cNvSpPr/>
          <p:nvPr/>
        </p:nvSpPr>
        <p:spPr>
          <a:xfrm>
            <a:off x="8922625" y="-24000"/>
            <a:ext cx="245100" cy="114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977550" y="1076300"/>
            <a:ext cx="34902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1"/>
          </p:nvPr>
        </p:nvSpPr>
        <p:spPr>
          <a:xfrm>
            <a:off x="977550" y="2880700"/>
            <a:ext cx="3490200" cy="1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>
            <a:spLocks noGrp="1"/>
          </p:cNvSpPr>
          <p:nvPr>
            <p:ph type="pic" idx="2"/>
          </p:nvPr>
        </p:nvSpPr>
        <p:spPr>
          <a:xfrm>
            <a:off x="5031675" y="475200"/>
            <a:ext cx="2898600" cy="4193100"/>
          </a:xfrm>
          <a:prstGeom prst="round2SameRect">
            <a:avLst>
              <a:gd name="adj1" fmla="val 41339"/>
              <a:gd name="adj2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3445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12075" y="2689500"/>
            <a:ext cx="46761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21075" y="1395800"/>
            <a:ext cx="1322100" cy="1104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12075" y="3402312"/>
            <a:ext cx="46761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7296737" y="105946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3"/>
          <p:cNvSpPr/>
          <p:nvPr/>
        </p:nvSpPr>
        <p:spPr>
          <a:xfrm>
            <a:off x="-9234" y="-9234"/>
            <a:ext cx="691200" cy="6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/>
          <p:nvPr/>
        </p:nvSpPr>
        <p:spPr>
          <a:xfrm flipH="1">
            <a:off x="-9245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Google Shape;20;p3"/>
          <p:cNvGrpSpPr/>
          <p:nvPr/>
        </p:nvGrpSpPr>
        <p:grpSpPr>
          <a:xfrm>
            <a:off x="4345977" y="3805975"/>
            <a:ext cx="4798022" cy="1337528"/>
            <a:chOff x="4345977" y="3805975"/>
            <a:chExt cx="4798022" cy="133752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6117181" y="3805975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6076225" y="2075728"/>
              <a:ext cx="1337527" cy="4798022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 rot="-5400000" flipH="1">
              <a:off x="7561361" y="3560862"/>
              <a:ext cx="669900" cy="2495376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69222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89607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9222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7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691200" cy="6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5"/>
          <p:cNvSpPr/>
          <p:nvPr/>
        </p:nvSpPr>
        <p:spPr>
          <a:xfrm>
            <a:off x="7921839" y="3921297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5"/>
          <p:cNvSpPr/>
          <p:nvPr/>
        </p:nvSpPr>
        <p:spPr>
          <a:xfrm>
            <a:off x="-527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10" y="544032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399100" y="1523688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7" y="3"/>
            <a:ext cx="978691" cy="9787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7"/>
          <p:cNvSpPr/>
          <p:nvPr/>
        </p:nvSpPr>
        <p:spPr>
          <a:xfrm>
            <a:off x="7" y="2"/>
            <a:ext cx="495300" cy="49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" name="Google Shape;54;p7"/>
          <p:cNvGrpSpPr/>
          <p:nvPr/>
        </p:nvGrpSpPr>
        <p:grpSpPr>
          <a:xfrm>
            <a:off x="297682" y="4277964"/>
            <a:ext cx="1093072" cy="865499"/>
            <a:chOff x="297682" y="4277964"/>
            <a:chExt cx="1093072" cy="865499"/>
          </a:xfrm>
        </p:grpSpPr>
        <p:sp>
          <p:nvSpPr>
            <p:cNvPr id="55" name="Google Shape;55;p7"/>
            <p:cNvSpPr/>
            <p:nvPr/>
          </p:nvSpPr>
          <p:spPr>
            <a:xfrm rot="10800000">
              <a:off x="297682" y="4596836"/>
              <a:ext cx="1093072" cy="546628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7"/>
            <p:cNvSpPr/>
            <p:nvPr/>
          </p:nvSpPr>
          <p:spPr>
            <a:xfrm rot="10800000">
              <a:off x="297682" y="4277964"/>
              <a:ext cx="1093072" cy="546628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" name="Google Shape;57;p7"/>
          <p:cNvSpPr/>
          <p:nvPr/>
        </p:nvSpPr>
        <p:spPr>
          <a:xfrm flipH="1">
            <a:off x="6176666" y="4236361"/>
            <a:ext cx="2481685" cy="734026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7"/>
          <p:cNvSpPr/>
          <p:nvPr/>
        </p:nvSpPr>
        <p:spPr>
          <a:xfrm flipH="1">
            <a:off x="5388283" y="4310100"/>
            <a:ext cx="3808967" cy="871672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7"/>
          <p:cNvSpPr/>
          <p:nvPr/>
        </p:nvSpPr>
        <p:spPr>
          <a:xfrm flipH="1">
            <a:off x="5859568" y="4203401"/>
            <a:ext cx="633600" cy="6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786875" y="1382700"/>
            <a:ext cx="5570100" cy="23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-5400000" flipH="1">
            <a:off x="8194753" y="4194247"/>
            <a:ext cx="949222" cy="949278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8"/>
          <p:cNvSpPr/>
          <p:nvPr/>
        </p:nvSpPr>
        <p:spPr>
          <a:xfrm rot="-5400000">
            <a:off x="393526" y="-402149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8"/>
          <p:cNvSpPr/>
          <p:nvPr/>
        </p:nvSpPr>
        <p:spPr>
          <a:xfrm rot="-5400000">
            <a:off x="335626" y="-344272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5" name="Google Shape;65;p8"/>
          <p:cNvGrpSpPr/>
          <p:nvPr/>
        </p:nvGrpSpPr>
        <p:grpSpPr>
          <a:xfrm>
            <a:off x="-41325" y="4119504"/>
            <a:ext cx="5450058" cy="1062459"/>
            <a:chOff x="-41325" y="3921300"/>
            <a:chExt cx="6465842" cy="1260481"/>
          </a:xfrm>
        </p:grpSpPr>
        <p:sp>
          <p:nvSpPr>
            <p:cNvPr id="66" name="Google Shape;66;p8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413712" y="1803225"/>
            <a:ext cx="43167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413600" y="2790400"/>
            <a:ext cx="43167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452300"/>
            <a:ext cx="691200" cy="69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" name="Google Shape;73;p9"/>
          <p:cNvGrpSpPr/>
          <p:nvPr/>
        </p:nvGrpSpPr>
        <p:grpSpPr>
          <a:xfrm>
            <a:off x="5408750" y="3536800"/>
            <a:ext cx="3793461" cy="1644981"/>
            <a:chOff x="5408750" y="3536800"/>
            <a:chExt cx="3793461" cy="1644981"/>
          </a:xfrm>
        </p:grpSpPr>
        <p:sp>
          <p:nvSpPr>
            <p:cNvPr id="74" name="Google Shape;74;p9"/>
            <p:cNvSpPr/>
            <p:nvPr/>
          </p:nvSpPr>
          <p:spPr>
            <a:xfrm flipH="1">
              <a:off x="5408750" y="4024975"/>
              <a:ext cx="3793461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307450" y="3536800"/>
              <a:ext cx="758100" cy="75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9"/>
          <p:cNvSpPr/>
          <p:nvPr/>
        </p:nvSpPr>
        <p:spPr>
          <a:xfrm rot="-5400000">
            <a:off x="8276347" y="3"/>
            <a:ext cx="867655" cy="86767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138151" y="2059652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1139750" y="1652427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5917798" y="2059661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4" hasCustomPrompt="1"/>
          </p:nvPr>
        </p:nvSpPr>
        <p:spPr>
          <a:xfrm>
            <a:off x="4919375" y="1652326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2138151" y="3575486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1139750" y="3168103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7"/>
          </p:nvPr>
        </p:nvSpPr>
        <p:spPr>
          <a:xfrm>
            <a:off x="5917798" y="3575488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4919378" y="3168145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2138151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17798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2138151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5917798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/>
          <p:nvPr/>
        </p:nvSpPr>
        <p:spPr>
          <a:xfrm rot="5400000">
            <a:off x="-6585" y="4309125"/>
            <a:ext cx="844084" cy="84408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3"/>
          <p:cNvSpPr/>
          <p:nvPr/>
        </p:nvSpPr>
        <p:spPr>
          <a:xfrm flipH="1">
            <a:off x="56902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5349100" y="1821800"/>
            <a:ext cx="2500800" cy="6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1"/>
          </p:nvPr>
        </p:nvSpPr>
        <p:spPr>
          <a:xfrm>
            <a:off x="5349100" y="2393738"/>
            <a:ext cx="25008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21"/>
          <p:cNvSpPr/>
          <p:nvPr/>
        </p:nvSpPr>
        <p:spPr>
          <a:xfrm rot="10800000">
            <a:off x="8" y="657130"/>
            <a:ext cx="692634" cy="69265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1"/>
          <p:cNvSpPr/>
          <p:nvPr/>
        </p:nvSpPr>
        <p:spPr>
          <a:xfrm rot="-5400000">
            <a:off x="393551" y="-402149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1"/>
          <p:cNvSpPr/>
          <p:nvPr/>
        </p:nvSpPr>
        <p:spPr>
          <a:xfrm rot="-5400000">
            <a:off x="335651" y="-344272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2" name="Google Shape;182;p21"/>
          <p:cNvGrpSpPr/>
          <p:nvPr/>
        </p:nvGrpSpPr>
        <p:grpSpPr>
          <a:xfrm>
            <a:off x="4913103" y="3963878"/>
            <a:ext cx="4230896" cy="1179432"/>
            <a:chOff x="4345977" y="3805975"/>
            <a:chExt cx="4798022" cy="1337528"/>
          </a:xfrm>
        </p:grpSpPr>
        <p:sp>
          <p:nvSpPr>
            <p:cNvPr id="183" name="Google Shape;183;p21"/>
            <p:cNvSpPr/>
            <p:nvPr/>
          </p:nvSpPr>
          <p:spPr>
            <a:xfrm rot="-5400000">
              <a:off x="6117181" y="3805975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1"/>
            <p:cNvSpPr/>
            <p:nvPr/>
          </p:nvSpPr>
          <p:spPr>
            <a:xfrm rot="5400000">
              <a:off x="6076225" y="2075728"/>
              <a:ext cx="1337527" cy="4798022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1"/>
            <p:cNvSpPr/>
            <p:nvPr/>
          </p:nvSpPr>
          <p:spPr>
            <a:xfrm rot="-5400000" flipH="1">
              <a:off x="7561361" y="3560862"/>
              <a:ext cx="669900" cy="2495376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7" r:id="rId9"/>
    <p:sldLayoutId id="2147483672" r:id="rId10"/>
    <p:sldLayoutId id="2147483674" r:id="rId11"/>
    <p:sldLayoutId id="2147483676" r:id="rId12"/>
    <p:sldLayoutId id="2147483680" r:id="rId13"/>
    <p:sldLayoutId id="2147483681" r:id="rId14"/>
    <p:sldLayoutId id="214748368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32273" y="4120179"/>
            <a:ext cx="6111920" cy="976269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793445" y="-151372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Picture 2" descr="Universitas Logistik dan Bisnis Internasional (ULBI)">
            <a:extLst>
              <a:ext uri="{FF2B5EF4-FFF2-40B4-BE49-F238E27FC236}">
                <a16:creationId xmlns:a16="http://schemas.microsoft.com/office/drawing/2014/main" id="{432EF046-EDF4-4898-8910-E4532117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1" y="209438"/>
            <a:ext cx="1910570" cy="6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97;p38">
            <a:extLst>
              <a:ext uri="{FF2B5EF4-FFF2-40B4-BE49-F238E27FC236}">
                <a16:creationId xmlns:a16="http://schemas.microsoft.com/office/drawing/2014/main" id="{5D9A2B0C-AAEE-4786-A881-EE1109AB48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3826" y="947389"/>
            <a:ext cx="6733276" cy="30384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D" sz="4800" dirty="0">
                <a:solidFill>
                  <a:schemeClr val="accent5"/>
                </a:solidFill>
              </a:rPr>
              <a:t>Proyek 2</a:t>
            </a:r>
            <a:br>
              <a:rPr lang="en" sz="3100" dirty="0"/>
            </a:br>
            <a:r>
              <a:rPr lang="en-ID" sz="3100" dirty="0">
                <a:solidFill>
                  <a:schemeClr val="tx2">
                    <a:lumMod val="50000"/>
                  </a:schemeClr>
                </a:solidFill>
              </a:rPr>
              <a:t>Ratu SukmaKomala 1214007</a:t>
            </a:r>
            <a:br>
              <a:rPr lang="en-ID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D" sz="3100" dirty="0">
                <a:solidFill>
                  <a:schemeClr val="tx2">
                    <a:lumMod val="50000"/>
                  </a:schemeClr>
                </a:solidFill>
              </a:rPr>
              <a:t>Isnaenti Nur Latifah 1214033</a:t>
            </a:r>
            <a:br>
              <a:rPr lang="en-ID" sz="31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ID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D" sz="3100" dirty="0">
                <a:solidFill>
                  <a:schemeClr val="tx2">
                    <a:lumMod val="50000"/>
                  </a:schemeClr>
                </a:solidFill>
              </a:rPr>
              <a:t>D4 – Teknik Informatika 2A</a:t>
            </a:r>
            <a:endParaRPr sz="4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Google Shape;598;p38">
            <a:extLst>
              <a:ext uri="{FF2B5EF4-FFF2-40B4-BE49-F238E27FC236}">
                <a16:creationId xmlns:a16="http://schemas.microsoft.com/office/drawing/2014/main" id="{644ECEC7-F4DC-4200-B188-41A5A24B71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03850" y="4200477"/>
            <a:ext cx="4040150" cy="8044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/>
              <a:t>Dosen Pembimbing: </a:t>
            </a:r>
          </a:p>
          <a:p>
            <a:pPr marL="0" indent="0" algn="ctr"/>
            <a:r>
              <a:rPr lang="id-ID" dirty="0"/>
              <a:t>Roni Andarsyah,. </a:t>
            </a:r>
            <a:r>
              <a:rPr lang="en-US" dirty="0"/>
              <a:t>  </a:t>
            </a:r>
            <a:r>
              <a:rPr lang="id-ID" dirty="0"/>
              <a:t>ST., M.KOM.,SFPC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45"/>
          <p:cNvGrpSpPr/>
          <p:nvPr/>
        </p:nvGrpSpPr>
        <p:grpSpPr>
          <a:xfrm>
            <a:off x="297687" y="2571733"/>
            <a:ext cx="1093067" cy="1615117"/>
            <a:chOff x="297687" y="2571733"/>
            <a:chExt cx="1093067" cy="1615117"/>
          </a:xfrm>
        </p:grpSpPr>
        <p:sp>
          <p:nvSpPr>
            <p:cNvPr id="444" name="Google Shape;444;p45"/>
            <p:cNvSpPr/>
            <p:nvPr/>
          </p:nvSpPr>
          <p:spPr>
            <a:xfrm rot="10800000">
              <a:off x="297687" y="3640226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5"/>
            <p:cNvSpPr/>
            <p:nvPr/>
          </p:nvSpPr>
          <p:spPr>
            <a:xfrm rot="10800000">
              <a:off x="297687" y="3321354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5"/>
            <p:cNvSpPr/>
            <p:nvPr/>
          </p:nvSpPr>
          <p:spPr>
            <a:xfrm rot="-5400000">
              <a:off x="514976" y="2571733"/>
              <a:ext cx="658501" cy="6585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7" name="Google Shape;447;p45"/>
          <p:cNvGrpSpPr/>
          <p:nvPr/>
        </p:nvGrpSpPr>
        <p:grpSpPr>
          <a:xfrm rot="5400000" flipH="1">
            <a:off x="7818542" y="458821"/>
            <a:ext cx="1210896" cy="875124"/>
            <a:chOff x="4338287" y="332320"/>
            <a:chExt cx="1134117" cy="819558"/>
          </a:xfrm>
        </p:grpSpPr>
        <p:grpSp>
          <p:nvGrpSpPr>
            <p:cNvPr id="448" name="Google Shape;448;p45"/>
            <p:cNvGrpSpPr/>
            <p:nvPr/>
          </p:nvGrpSpPr>
          <p:grpSpPr>
            <a:xfrm>
              <a:off x="4807062" y="332320"/>
              <a:ext cx="665342" cy="819558"/>
              <a:chOff x="2496300" y="332320"/>
              <a:chExt cx="665342" cy="819558"/>
            </a:xfrm>
          </p:grpSpPr>
          <p:sp>
            <p:nvSpPr>
              <p:cNvPr id="449" name="Google Shape;449;p45"/>
              <p:cNvSpPr/>
              <p:nvPr/>
            </p:nvSpPr>
            <p:spPr>
              <a:xfrm>
                <a:off x="2750795" y="332320"/>
                <a:ext cx="410847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14965" extrusionOk="0">
                    <a:moveTo>
                      <a:pt x="0" y="0"/>
                    </a:moveTo>
                    <a:lnTo>
                      <a:pt x="0" y="14964"/>
                    </a:lnTo>
                    <a:cubicBezTo>
                      <a:pt x="4141" y="14964"/>
                      <a:pt x="7502" y="11625"/>
                      <a:pt x="7502" y="7484"/>
                    </a:cubicBezTo>
                    <a:cubicBezTo>
                      <a:pt x="7502" y="3339"/>
                      <a:pt x="414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" name="Google Shape;450;p45"/>
              <p:cNvSpPr/>
              <p:nvPr/>
            </p:nvSpPr>
            <p:spPr>
              <a:xfrm>
                <a:off x="2496300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47" y="1"/>
                    </a:moveTo>
                    <a:cubicBezTo>
                      <a:pt x="2076" y="1"/>
                      <a:pt x="1" y="2093"/>
                      <a:pt x="1" y="4664"/>
                    </a:cubicBezTo>
                    <a:cubicBezTo>
                      <a:pt x="1" y="7236"/>
                      <a:pt x="2076" y="9324"/>
                      <a:pt x="4647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51" name="Google Shape;451;p45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452" name="Google Shape;452;p45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45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" name="Google Shape;461;p46">
            <a:extLst>
              <a:ext uri="{FF2B5EF4-FFF2-40B4-BE49-F238E27FC236}">
                <a16:creationId xmlns:a16="http://schemas.microsoft.com/office/drawing/2014/main" id="{CF31DA9F-2FE0-4562-AA52-2B60EDE28A91}"/>
              </a:ext>
            </a:extLst>
          </p:cNvPr>
          <p:cNvSpPr txBox="1">
            <a:spLocks/>
          </p:cNvSpPr>
          <p:nvPr/>
        </p:nvSpPr>
        <p:spPr>
          <a:xfrm>
            <a:off x="2615001" y="186118"/>
            <a:ext cx="3258675" cy="6053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Konsultasi Dokter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91DB06-A597-49F1-887B-166D6A5CFA73}"/>
              </a:ext>
            </a:extLst>
          </p:cNvPr>
          <p:cNvPicPr/>
          <p:nvPr/>
        </p:nvPicPr>
        <p:blipFill rotWithShape="1">
          <a:blip r:embed="rId3"/>
          <a:srcRect l="20828" t="2739" r="7601" b="49148"/>
          <a:stretch/>
        </p:blipFill>
        <p:spPr bwMode="auto">
          <a:xfrm>
            <a:off x="1979407" y="957626"/>
            <a:ext cx="4894729" cy="3883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/>
          <p:nvPr/>
        </p:nvSpPr>
        <p:spPr>
          <a:xfrm>
            <a:off x="1613658" y="2010595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7" name="Google Shape;527;p48"/>
          <p:cNvGrpSpPr/>
          <p:nvPr/>
        </p:nvGrpSpPr>
        <p:grpSpPr>
          <a:xfrm>
            <a:off x="1586310" y="3406605"/>
            <a:ext cx="398119" cy="448143"/>
            <a:chOff x="-20930075" y="4066100"/>
            <a:chExt cx="269400" cy="303250"/>
          </a:xfrm>
        </p:grpSpPr>
        <p:sp>
          <p:nvSpPr>
            <p:cNvPr id="528" name="Google Shape;528;p48"/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0" name="Google Shape;530;p48"/>
          <p:cNvGrpSpPr/>
          <p:nvPr/>
        </p:nvGrpSpPr>
        <p:grpSpPr>
          <a:xfrm>
            <a:off x="4892496" y="3406014"/>
            <a:ext cx="456308" cy="449325"/>
            <a:chOff x="-17170750" y="4058800"/>
            <a:chExt cx="308775" cy="304050"/>
          </a:xfrm>
        </p:grpSpPr>
        <p:sp>
          <p:nvSpPr>
            <p:cNvPr id="531" name="Google Shape;531;p48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48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48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48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48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8" name="Google Shape;548;p48"/>
          <p:cNvGrpSpPr/>
          <p:nvPr/>
        </p:nvGrpSpPr>
        <p:grpSpPr>
          <a:xfrm>
            <a:off x="4933817" y="2009587"/>
            <a:ext cx="373662" cy="449030"/>
            <a:chOff x="-16018450" y="4058400"/>
            <a:chExt cx="252850" cy="303850"/>
          </a:xfrm>
        </p:grpSpPr>
        <p:sp>
          <p:nvSpPr>
            <p:cNvPr id="549" name="Google Shape;549;p48"/>
            <p:cNvSpPr/>
            <p:nvPr/>
          </p:nvSpPr>
          <p:spPr>
            <a:xfrm>
              <a:off x="-15927875" y="4129900"/>
              <a:ext cx="88250" cy="89025"/>
            </a:xfrm>
            <a:custGeom>
              <a:avLst/>
              <a:gdLst/>
              <a:ahLst/>
              <a:cxnLst/>
              <a:rect l="l" t="t" r="r" b="b"/>
              <a:pathLst>
                <a:path w="3530" h="3561" extrusionOk="0">
                  <a:moveTo>
                    <a:pt x="1765" y="0"/>
                  </a:moveTo>
                  <a:cubicBezTo>
                    <a:pt x="788" y="0"/>
                    <a:pt x="1" y="788"/>
                    <a:pt x="1" y="1764"/>
                  </a:cubicBezTo>
                  <a:cubicBezTo>
                    <a:pt x="1" y="2772"/>
                    <a:pt x="788" y="3560"/>
                    <a:pt x="1765" y="3560"/>
                  </a:cubicBezTo>
                  <a:cubicBezTo>
                    <a:pt x="2742" y="3560"/>
                    <a:pt x="3529" y="2772"/>
                    <a:pt x="3529" y="1764"/>
                  </a:cubicBezTo>
                  <a:cubicBezTo>
                    <a:pt x="3529" y="788"/>
                    <a:pt x="2742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48"/>
            <p:cNvSpPr/>
            <p:nvPr/>
          </p:nvSpPr>
          <p:spPr>
            <a:xfrm>
              <a:off x="-16002700" y="4058400"/>
              <a:ext cx="237100" cy="233575"/>
            </a:xfrm>
            <a:custGeom>
              <a:avLst/>
              <a:gdLst/>
              <a:ahLst/>
              <a:cxnLst/>
              <a:rect l="l" t="t" r="r" b="b"/>
              <a:pathLst>
                <a:path w="9484" h="9343" extrusionOk="0">
                  <a:moveTo>
                    <a:pt x="4758" y="2167"/>
                  </a:moveTo>
                  <a:cubicBezTo>
                    <a:pt x="6144" y="2167"/>
                    <a:pt x="7247" y="3270"/>
                    <a:pt x="7247" y="4656"/>
                  </a:cubicBezTo>
                  <a:cubicBezTo>
                    <a:pt x="7247" y="6010"/>
                    <a:pt x="6144" y="7113"/>
                    <a:pt x="4758" y="7113"/>
                  </a:cubicBezTo>
                  <a:cubicBezTo>
                    <a:pt x="3372" y="7113"/>
                    <a:pt x="2269" y="6010"/>
                    <a:pt x="2269" y="4656"/>
                  </a:cubicBezTo>
                  <a:cubicBezTo>
                    <a:pt x="2269" y="3270"/>
                    <a:pt x="3372" y="2167"/>
                    <a:pt x="4758" y="2167"/>
                  </a:cubicBezTo>
                  <a:close/>
                  <a:moveTo>
                    <a:pt x="4742" y="1"/>
                  </a:moveTo>
                  <a:cubicBezTo>
                    <a:pt x="4648" y="1"/>
                    <a:pt x="4553" y="40"/>
                    <a:pt x="4474" y="119"/>
                  </a:cubicBezTo>
                  <a:cubicBezTo>
                    <a:pt x="4159" y="434"/>
                    <a:pt x="3939" y="781"/>
                    <a:pt x="3813" y="1222"/>
                  </a:cubicBezTo>
                  <a:cubicBezTo>
                    <a:pt x="3498" y="938"/>
                    <a:pt x="3120" y="686"/>
                    <a:pt x="2679" y="623"/>
                  </a:cubicBezTo>
                  <a:cubicBezTo>
                    <a:pt x="2655" y="619"/>
                    <a:pt x="2630" y="617"/>
                    <a:pt x="2606" y="617"/>
                  </a:cubicBezTo>
                  <a:cubicBezTo>
                    <a:pt x="2437" y="617"/>
                    <a:pt x="2265" y="710"/>
                    <a:pt x="2238" y="875"/>
                  </a:cubicBezTo>
                  <a:cubicBezTo>
                    <a:pt x="2112" y="1285"/>
                    <a:pt x="2112" y="1726"/>
                    <a:pt x="2206" y="2135"/>
                  </a:cubicBezTo>
                  <a:cubicBezTo>
                    <a:pt x="2001" y="2092"/>
                    <a:pt x="1797" y="2068"/>
                    <a:pt x="1595" y="2068"/>
                  </a:cubicBezTo>
                  <a:cubicBezTo>
                    <a:pt x="1362" y="2068"/>
                    <a:pt x="1134" y="2099"/>
                    <a:pt x="914" y="2167"/>
                  </a:cubicBezTo>
                  <a:cubicBezTo>
                    <a:pt x="694" y="2198"/>
                    <a:pt x="599" y="2387"/>
                    <a:pt x="662" y="2608"/>
                  </a:cubicBezTo>
                  <a:cubicBezTo>
                    <a:pt x="788" y="3018"/>
                    <a:pt x="977" y="3396"/>
                    <a:pt x="1261" y="3742"/>
                  </a:cubicBezTo>
                  <a:cubicBezTo>
                    <a:pt x="851" y="3868"/>
                    <a:pt x="473" y="4089"/>
                    <a:pt x="158" y="4404"/>
                  </a:cubicBezTo>
                  <a:cubicBezTo>
                    <a:pt x="1" y="4561"/>
                    <a:pt x="1" y="4750"/>
                    <a:pt x="158" y="4908"/>
                  </a:cubicBezTo>
                  <a:cubicBezTo>
                    <a:pt x="473" y="5223"/>
                    <a:pt x="820" y="5475"/>
                    <a:pt x="1261" y="5601"/>
                  </a:cubicBezTo>
                  <a:cubicBezTo>
                    <a:pt x="977" y="5916"/>
                    <a:pt x="757" y="6294"/>
                    <a:pt x="662" y="6735"/>
                  </a:cubicBezTo>
                  <a:cubicBezTo>
                    <a:pt x="631" y="6924"/>
                    <a:pt x="757" y="7113"/>
                    <a:pt x="914" y="7176"/>
                  </a:cubicBezTo>
                  <a:cubicBezTo>
                    <a:pt x="1140" y="7228"/>
                    <a:pt x="1375" y="7252"/>
                    <a:pt x="1614" y="7252"/>
                  </a:cubicBezTo>
                  <a:cubicBezTo>
                    <a:pt x="1810" y="7252"/>
                    <a:pt x="2008" y="7236"/>
                    <a:pt x="2206" y="7208"/>
                  </a:cubicBezTo>
                  <a:lnTo>
                    <a:pt x="2206" y="7208"/>
                  </a:lnTo>
                  <a:cubicBezTo>
                    <a:pt x="2112" y="7649"/>
                    <a:pt x="2112" y="8058"/>
                    <a:pt x="2238" y="8468"/>
                  </a:cubicBezTo>
                  <a:cubicBezTo>
                    <a:pt x="2262" y="8613"/>
                    <a:pt x="2397" y="8721"/>
                    <a:pt x="2544" y="8721"/>
                  </a:cubicBezTo>
                  <a:cubicBezTo>
                    <a:pt x="2589" y="8721"/>
                    <a:pt x="2634" y="8711"/>
                    <a:pt x="2679" y="8688"/>
                  </a:cubicBezTo>
                  <a:cubicBezTo>
                    <a:pt x="3120" y="8594"/>
                    <a:pt x="3466" y="8373"/>
                    <a:pt x="3813" y="8121"/>
                  </a:cubicBezTo>
                  <a:cubicBezTo>
                    <a:pt x="3939" y="8499"/>
                    <a:pt x="4159" y="8909"/>
                    <a:pt x="4474" y="9224"/>
                  </a:cubicBezTo>
                  <a:cubicBezTo>
                    <a:pt x="4553" y="9303"/>
                    <a:pt x="4648" y="9342"/>
                    <a:pt x="4742" y="9342"/>
                  </a:cubicBezTo>
                  <a:cubicBezTo>
                    <a:pt x="4837" y="9342"/>
                    <a:pt x="4931" y="9303"/>
                    <a:pt x="5010" y="9224"/>
                  </a:cubicBezTo>
                  <a:cubicBezTo>
                    <a:pt x="5325" y="8909"/>
                    <a:pt x="5546" y="8531"/>
                    <a:pt x="5672" y="8121"/>
                  </a:cubicBezTo>
                  <a:cubicBezTo>
                    <a:pt x="5987" y="8342"/>
                    <a:pt x="6365" y="8594"/>
                    <a:pt x="6806" y="8688"/>
                  </a:cubicBezTo>
                  <a:cubicBezTo>
                    <a:pt x="6840" y="8700"/>
                    <a:pt x="6875" y="8705"/>
                    <a:pt x="6910" y="8705"/>
                  </a:cubicBezTo>
                  <a:cubicBezTo>
                    <a:pt x="7068" y="8705"/>
                    <a:pt x="7221" y="8597"/>
                    <a:pt x="7247" y="8468"/>
                  </a:cubicBezTo>
                  <a:cubicBezTo>
                    <a:pt x="7373" y="8027"/>
                    <a:pt x="7373" y="7586"/>
                    <a:pt x="7278" y="7208"/>
                  </a:cubicBezTo>
                  <a:lnTo>
                    <a:pt x="7278" y="7208"/>
                  </a:lnTo>
                  <a:cubicBezTo>
                    <a:pt x="7477" y="7236"/>
                    <a:pt x="7675" y="7252"/>
                    <a:pt x="7870" y="7252"/>
                  </a:cubicBezTo>
                  <a:cubicBezTo>
                    <a:pt x="8110" y="7252"/>
                    <a:pt x="8345" y="7228"/>
                    <a:pt x="8570" y="7176"/>
                  </a:cubicBezTo>
                  <a:cubicBezTo>
                    <a:pt x="8791" y="7113"/>
                    <a:pt x="8885" y="6924"/>
                    <a:pt x="8822" y="6735"/>
                  </a:cubicBezTo>
                  <a:cubicBezTo>
                    <a:pt x="8696" y="6294"/>
                    <a:pt x="8507" y="5947"/>
                    <a:pt x="8224" y="5601"/>
                  </a:cubicBezTo>
                  <a:cubicBezTo>
                    <a:pt x="8633" y="5475"/>
                    <a:pt x="9011" y="5223"/>
                    <a:pt x="9326" y="4908"/>
                  </a:cubicBezTo>
                  <a:cubicBezTo>
                    <a:pt x="9484" y="4750"/>
                    <a:pt x="9484" y="4561"/>
                    <a:pt x="9326" y="4404"/>
                  </a:cubicBezTo>
                  <a:cubicBezTo>
                    <a:pt x="9011" y="4089"/>
                    <a:pt x="8665" y="3868"/>
                    <a:pt x="8224" y="3742"/>
                  </a:cubicBezTo>
                  <a:cubicBezTo>
                    <a:pt x="8507" y="3427"/>
                    <a:pt x="8728" y="3018"/>
                    <a:pt x="8822" y="2608"/>
                  </a:cubicBezTo>
                  <a:cubicBezTo>
                    <a:pt x="8854" y="2387"/>
                    <a:pt x="8728" y="2198"/>
                    <a:pt x="8570" y="2167"/>
                  </a:cubicBezTo>
                  <a:cubicBezTo>
                    <a:pt x="8351" y="2099"/>
                    <a:pt x="8122" y="2068"/>
                    <a:pt x="7889" y="2068"/>
                  </a:cubicBezTo>
                  <a:cubicBezTo>
                    <a:pt x="7688" y="2068"/>
                    <a:pt x="7483" y="2092"/>
                    <a:pt x="7278" y="2135"/>
                  </a:cubicBezTo>
                  <a:cubicBezTo>
                    <a:pt x="7373" y="1694"/>
                    <a:pt x="7373" y="1253"/>
                    <a:pt x="7247" y="875"/>
                  </a:cubicBezTo>
                  <a:cubicBezTo>
                    <a:pt x="7223" y="705"/>
                    <a:pt x="7086" y="591"/>
                    <a:pt x="6938" y="591"/>
                  </a:cubicBezTo>
                  <a:cubicBezTo>
                    <a:pt x="6894" y="591"/>
                    <a:pt x="6849" y="602"/>
                    <a:pt x="6806" y="623"/>
                  </a:cubicBezTo>
                  <a:cubicBezTo>
                    <a:pt x="6365" y="749"/>
                    <a:pt x="6018" y="938"/>
                    <a:pt x="5672" y="1222"/>
                  </a:cubicBezTo>
                  <a:cubicBezTo>
                    <a:pt x="5546" y="812"/>
                    <a:pt x="5325" y="434"/>
                    <a:pt x="5010" y="119"/>
                  </a:cubicBezTo>
                  <a:cubicBezTo>
                    <a:pt x="4931" y="40"/>
                    <a:pt x="4837" y="1"/>
                    <a:pt x="4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48"/>
            <p:cNvSpPr/>
            <p:nvPr/>
          </p:nvSpPr>
          <p:spPr>
            <a:xfrm>
              <a:off x="-16018450" y="4253550"/>
              <a:ext cx="129200" cy="108700"/>
            </a:xfrm>
            <a:custGeom>
              <a:avLst/>
              <a:gdLst/>
              <a:ahLst/>
              <a:cxnLst/>
              <a:rect l="l" t="t" r="r" b="b"/>
              <a:pathLst>
                <a:path w="5168" h="4348" extrusionOk="0">
                  <a:moveTo>
                    <a:pt x="1009" y="0"/>
                  </a:moveTo>
                  <a:cubicBezTo>
                    <a:pt x="410" y="693"/>
                    <a:pt x="1" y="1607"/>
                    <a:pt x="1" y="2615"/>
                  </a:cubicBezTo>
                  <a:lnTo>
                    <a:pt x="1" y="4001"/>
                  </a:lnTo>
                  <a:lnTo>
                    <a:pt x="32" y="4001"/>
                  </a:lnTo>
                  <a:cubicBezTo>
                    <a:pt x="32" y="4190"/>
                    <a:pt x="190" y="4348"/>
                    <a:pt x="410" y="4348"/>
                  </a:cubicBezTo>
                  <a:lnTo>
                    <a:pt x="1796" y="4348"/>
                  </a:lnTo>
                  <a:cubicBezTo>
                    <a:pt x="3214" y="4348"/>
                    <a:pt x="4443" y="3560"/>
                    <a:pt x="5167" y="2426"/>
                  </a:cubicBezTo>
                  <a:cubicBezTo>
                    <a:pt x="4915" y="2237"/>
                    <a:pt x="4411" y="1733"/>
                    <a:pt x="4159" y="1355"/>
                  </a:cubicBezTo>
                  <a:cubicBezTo>
                    <a:pt x="3750" y="1576"/>
                    <a:pt x="3309" y="1670"/>
                    <a:pt x="2836" y="1796"/>
                  </a:cubicBezTo>
                  <a:cubicBezTo>
                    <a:pt x="2805" y="1801"/>
                    <a:pt x="2774" y="1804"/>
                    <a:pt x="2743" y="1804"/>
                  </a:cubicBezTo>
                  <a:cubicBezTo>
                    <a:pt x="2580" y="1804"/>
                    <a:pt x="2421" y="1734"/>
                    <a:pt x="2395" y="1576"/>
                  </a:cubicBezTo>
                  <a:cubicBezTo>
                    <a:pt x="2269" y="1040"/>
                    <a:pt x="2111" y="662"/>
                    <a:pt x="2080" y="189"/>
                  </a:cubicBezTo>
                  <a:cubicBezTo>
                    <a:pt x="1702" y="158"/>
                    <a:pt x="1418" y="63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-15876675" y="4254325"/>
              <a:ext cx="107925" cy="90600"/>
            </a:xfrm>
            <a:custGeom>
              <a:avLst/>
              <a:gdLst/>
              <a:ahLst/>
              <a:cxnLst/>
              <a:rect l="l" t="t" r="r" b="b"/>
              <a:pathLst>
                <a:path w="4317" h="3624" extrusionOk="0">
                  <a:moveTo>
                    <a:pt x="3750" y="1"/>
                  </a:moveTo>
                  <a:cubicBezTo>
                    <a:pt x="3466" y="64"/>
                    <a:pt x="3277" y="127"/>
                    <a:pt x="2993" y="127"/>
                  </a:cubicBezTo>
                  <a:cubicBezTo>
                    <a:pt x="2962" y="599"/>
                    <a:pt x="2836" y="977"/>
                    <a:pt x="2678" y="1482"/>
                  </a:cubicBezTo>
                  <a:cubicBezTo>
                    <a:pt x="2653" y="1657"/>
                    <a:pt x="2509" y="1753"/>
                    <a:pt x="2355" y="1753"/>
                  </a:cubicBezTo>
                  <a:cubicBezTo>
                    <a:pt x="2316" y="1753"/>
                    <a:pt x="2276" y="1746"/>
                    <a:pt x="2237" y="1734"/>
                  </a:cubicBezTo>
                  <a:cubicBezTo>
                    <a:pt x="1733" y="1608"/>
                    <a:pt x="1292" y="1482"/>
                    <a:pt x="914" y="1292"/>
                  </a:cubicBezTo>
                  <a:cubicBezTo>
                    <a:pt x="631" y="1702"/>
                    <a:pt x="347" y="1923"/>
                    <a:pt x="1" y="2269"/>
                  </a:cubicBezTo>
                  <a:cubicBezTo>
                    <a:pt x="599" y="3057"/>
                    <a:pt x="1481" y="3592"/>
                    <a:pt x="2552" y="3592"/>
                  </a:cubicBezTo>
                  <a:lnTo>
                    <a:pt x="3970" y="3592"/>
                  </a:lnTo>
                  <a:lnTo>
                    <a:pt x="3970" y="3624"/>
                  </a:lnTo>
                  <a:cubicBezTo>
                    <a:pt x="4159" y="3624"/>
                    <a:pt x="4317" y="3466"/>
                    <a:pt x="4317" y="3277"/>
                  </a:cubicBezTo>
                  <a:lnTo>
                    <a:pt x="4317" y="1860"/>
                  </a:lnTo>
                  <a:cubicBezTo>
                    <a:pt x="4317" y="1166"/>
                    <a:pt x="4096" y="536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461;p46">
            <a:extLst>
              <a:ext uri="{FF2B5EF4-FFF2-40B4-BE49-F238E27FC236}">
                <a16:creationId xmlns:a16="http://schemas.microsoft.com/office/drawing/2014/main" id="{C6DADFA5-C6EF-4A7A-BA0F-1E065B0C5C52}"/>
              </a:ext>
            </a:extLst>
          </p:cNvPr>
          <p:cNvSpPr txBox="1">
            <a:spLocks/>
          </p:cNvSpPr>
          <p:nvPr/>
        </p:nvSpPr>
        <p:spPr>
          <a:xfrm>
            <a:off x="2942662" y="244725"/>
            <a:ext cx="3258675" cy="6053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Konsultasi Dokter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485AFA3-323B-48D1-B19E-B8BF2058D4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07" y="1356435"/>
            <a:ext cx="6850343" cy="2903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 txBox="1">
            <a:spLocks noGrp="1"/>
          </p:cNvSpPr>
          <p:nvPr>
            <p:ph type="subTitle" idx="7"/>
          </p:nvPr>
        </p:nvSpPr>
        <p:spPr>
          <a:xfrm>
            <a:off x="762958" y="107576"/>
            <a:ext cx="2894641" cy="4595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Whitebox Testing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9C8AB-60C8-4B4D-BAB3-F875EDB98EEC}"/>
              </a:ext>
            </a:extLst>
          </p:cNvPr>
          <p:cNvSpPr/>
          <p:nvPr/>
        </p:nvSpPr>
        <p:spPr>
          <a:xfrm>
            <a:off x="723451" y="696492"/>
            <a:ext cx="7697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Metode yang digunakan adalah metode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whitebox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teknik yang digunakan adalah teknik jalur dasar atau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basis path.</a:t>
            </a:r>
            <a:r>
              <a:rPr lang="en-US" dirty="0"/>
              <a:t> Teknik ini memungkinkan penguji untuk mengukur kompleksitas logika dari rancangan prosedural. </a:t>
            </a:r>
            <a:endParaRPr lang="en-ID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4225C5E-E774-47CA-BFBA-2862ECCCDC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53" y="1564552"/>
            <a:ext cx="2116568" cy="309381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461;p46">
            <a:extLst>
              <a:ext uri="{FF2B5EF4-FFF2-40B4-BE49-F238E27FC236}">
                <a16:creationId xmlns:a16="http://schemas.microsoft.com/office/drawing/2014/main" id="{AB1B6FB5-72D7-4002-8532-7F4D281285D5}"/>
              </a:ext>
            </a:extLst>
          </p:cNvPr>
          <p:cNvSpPr txBox="1">
            <a:spLocks/>
          </p:cNvSpPr>
          <p:nvPr/>
        </p:nvSpPr>
        <p:spPr>
          <a:xfrm>
            <a:off x="35193" y="2571750"/>
            <a:ext cx="932160" cy="3471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Google Shape;461;p46">
            <a:extLst>
              <a:ext uri="{FF2B5EF4-FFF2-40B4-BE49-F238E27FC236}">
                <a16:creationId xmlns:a16="http://schemas.microsoft.com/office/drawing/2014/main" id="{F7CE9F35-8B49-44AE-B52B-CF98CCD43247}"/>
              </a:ext>
            </a:extLst>
          </p:cNvPr>
          <p:cNvSpPr txBox="1">
            <a:spLocks/>
          </p:cNvSpPr>
          <p:nvPr/>
        </p:nvSpPr>
        <p:spPr>
          <a:xfrm>
            <a:off x="3123344" y="2463397"/>
            <a:ext cx="1068509" cy="3471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Flowgraph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A1F7F2D-E5AD-47E1-844B-8282AB44FD9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4" r="48150" b="53130"/>
          <a:stretch/>
        </p:blipFill>
        <p:spPr bwMode="auto">
          <a:xfrm>
            <a:off x="4256423" y="1373145"/>
            <a:ext cx="2057400" cy="3476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Google Shape;461;p46">
            <a:extLst>
              <a:ext uri="{FF2B5EF4-FFF2-40B4-BE49-F238E27FC236}">
                <a16:creationId xmlns:a16="http://schemas.microsoft.com/office/drawing/2014/main" id="{C7EF51E4-3C89-4FC7-B709-18F45D3347C2}"/>
              </a:ext>
            </a:extLst>
          </p:cNvPr>
          <p:cNvSpPr txBox="1">
            <a:spLocks/>
          </p:cNvSpPr>
          <p:nvPr/>
        </p:nvSpPr>
        <p:spPr>
          <a:xfrm>
            <a:off x="6616893" y="1422194"/>
            <a:ext cx="2210771" cy="3471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Penjelasan alur Flowgraph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DE34E-C8D3-4978-956A-FA8CCE72FD07}"/>
              </a:ext>
            </a:extLst>
          </p:cNvPr>
          <p:cNvSpPr/>
          <p:nvPr/>
        </p:nvSpPr>
        <p:spPr>
          <a:xfrm>
            <a:off x="6392629" y="2127156"/>
            <a:ext cx="2716178" cy="1541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Independen yang di dapat yaitu : 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1: 1,2,3,4,5,7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2: 1,2,3,4,6,7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3: 1,2,3,4,7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15;p42">
            <a:extLst>
              <a:ext uri="{FF2B5EF4-FFF2-40B4-BE49-F238E27FC236}">
                <a16:creationId xmlns:a16="http://schemas.microsoft.com/office/drawing/2014/main" id="{E3319018-7698-4B48-8ED3-BF2C619E60E5}"/>
              </a:ext>
            </a:extLst>
          </p:cNvPr>
          <p:cNvSpPr txBox="1">
            <a:spLocks/>
          </p:cNvSpPr>
          <p:nvPr/>
        </p:nvSpPr>
        <p:spPr>
          <a:xfrm>
            <a:off x="4216998" y="266252"/>
            <a:ext cx="4787153" cy="871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1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 V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 dan Saran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B813B-BB82-4F5C-BBC4-037C82D52CEF}"/>
              </a:ext>
            </a:extLst>
          </p:cNvPr>
          <p:cNvSpPr/>
          <p:nvPr/>
        </p:nvSpPr>
        <p:spPr>
          <a:xfrm>
            <a:off x="4572000" y="1137622"/>
            <a:ext cx="4572000" cy="3109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200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Kesimpulan</a:t>
            </a:r>
          </a:p>
          <a:p>
            <a:pPr marL="342900" lvl="0" indent="-342900" algn="just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</a:pPr>
            <a:r>
              <a:rPr lang="id-ID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 Question and Answer</a:t>
            </a:r>
            <a:r>
              <a:rPr lang="id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dengan dokter mempermuda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id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pasien untuk melakukan konsultasi secara online tanpa perlu harus dat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id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ng kerumah sakit yang lokasinya mungkin jauh dari rumah.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penulis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buat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mempermudah pasien untuk membuat janji dengan dokter dan mendaftar data dirinya secara online, tidak perlu lagi mengantri di rumah sakit.</a:t>
            </a:r>
          </a:p>
          <a:p>
            <a:pPr lvl="0" algn="just">
              <a:lnSpc>
                <a:spcPct val="150000"/>
              </a:lnSpc>
              <a:buSzPts val="1200"/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Saran</a:t>
            </a:r>
            <a:endParaRPr lang="en-ID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 ini tidak luput dari kesalahan maka saran akan dapat diberikan berdasarkan masukan penguji dan pembimbing.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15;p42">
            <a:extLst>
              <a:ext uri="{FF2B5EF4-FFF2-40B4-BE49-F238E27FC236}">
                <a16:creationId xmlns:a16="http://schemas.microsoft.com/office/drawing/2014/main" id="{29795947-94B5-4F6D-9AB2-6D651AFC9872}"/>
              </a:ext>
            </a:extLst>
          </p:cNvPr>
          <p:cNvSpPr txBox="1">
            <a:spLocks/>
          </p:cNvSpPr>
          <p:nvPr/>
        </p:nvSpPr>
        <p:spPr>
          <a:xfrm>
            <a:off x="295835" y="1904104"/>
            <a:ext cx="3533888" cy="15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1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 IV</a:t>
            </a:r>
            <a:br>
              <a:rPr lang="en-US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dan Pengujian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594B07-C3FA-4C4D-95EF-FA35D51E051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429865" y="1761560"/>
            <a:ext cx="6122003" cy="1104000"/>
          </a:xfrm>
        </p:spPr>
        <p:txBody>
          <a:bodyPr/>
          <a:lstStyle/>
          <a:p>
            <a:r>
              <a:rPr lang="en-US" dirty="0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535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3"/>
          <p:cNvSpPr txBox="1">
            <a:spLocks noGrp="1"/>
          </p:cNvSpPr>
          <p:nvPr>
            <p:ph type="title"/>
          </p:nvPr>
        </p:nvSpPr>
        <p:spPr>
          <a:xfrm>
            <a:off x="250124" y="1591573"/>
            <a:ext cx="4569302" cy="1818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 Konsultasi Dokter Berbasis Website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8" name="Google Shape;878;p53"/>
          <p:cNvGrpSpPr/>
          <p:nvPr/>
        </p:nvGrpSpPr>
        <p:grpSpPr>
          <a:xfrm flipH="1">
            <a:off x="7730789" y="1159837"/>
            <a:ext cx="549900" cy="604302"/>
            <a:chOff x="8317225" y="2321797"/>
            <a:chExt cx="549900" cy="604302"/>
          </a:xfrm>
        </p:grpSpPr>
        <p:sp>
          <p:nvSpPr>
            <p:cNvPr id="879" name="Google Shape;879;p53"/>
            <p:cNvSpPr/>
            <p:nvPr/>
          </p:nvSpPr>
          <p:spPr>
            <a:xfrm>
              <a:off x="8317225" y="2321797"/>
              <a:ext cx="549900" cy="302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8317225" y="2623998"/>
              <a:ext cx="549900" cy="302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A34874-E89A-4214-B416-A9FA74A447F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48" r="1148"/>
          <a:stretch>
            <a:fillRect/>
          </a:stretch>
        </p:blipFill>
        <p:spPr/>
      </p:pic>
      <p:grpSp>
        <p:nvGrpSpPr>
          <p:cNvPr id="17" name="Google Shape;443;p45">
            <a:extLst>
              <a:ext uri="{FF2B5EF4-FFF2-40B4-BE49-F238E27FC236}">
                <a16:creationId xmlns:a16="http://schemas.microsoft.com/office/drawing/2014/main" id="{C24ED184-BB53-49B5-8313-29E1933D9BAB}"/>
              </a:ext>
            </a:extLst>
          </p:cNvPr>
          <p:cNvGrpSpPr/>
          <p:nvPr/>
        </p:nvGrpSpPr>
        <p:grpSpPr>
          <a:xfrm>
            <a:off x="37875" y="3409614"/>
            <a:ext cx="1093067" cy="1615117"/>
            <a:chOff x="297687" y="2571733"/>
            <a:chExt cx="1093067" cy="1615117"/>
          </a:xfrm>
        </p:grpSpPr>
        <p:sp>
          <p:nvSpPr>
            <p:cNvPr id="18" name="Google Shape;444;p45">
              <a:extLst>
                <a:ext uri="{FF2B5EF4-FFF2-40B4-BE49-F238E27FC236}">
                  <a16:creationId xmlns:a16="http://schemas.microsoft.com/office/drawing/2014/main" id="{5D43B97D-6454-4248-A8B8-929DA7551C44}"/>
                </a:ext>
              </a:extLst>
            </p:cNvPr>
            <p:cNvSpPr/>
            <p:nvPr/>
          </p:nvSpPr>
          <p:spPr>
            <a:xfrm rot="10800000">
              <a:off x="297687" y="3640226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45;p45">
              <a:extLst>
                <a:ext uri="{FF2B5EF4-FFF2-40B4-BE49-F238E27FC236}">
                  <a16:creationId xmlns:a16="http://schemas.microsoft.com/office/drawing/2014/main" id="{537664EA-6731-48D1-9286-EE64771A5D09}"/>
                </a:ext>
              </a:extLst>
            </p:cNvPr>
            <p:cNvSpPr/>
            <p:nvPr/>
          </p:nvSpPr>
          <p:spPr>
            <a:xfrm rot="10800000">
              <a:off x="297687" y="3321354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46;p45">
              <a:extLst>
                <a:ext uri="{FF2B5EF4-FFF2-40B4-BE49-F238E27FC236}">
                  <a16:creationId xmlns:a16="http://schemas.microsoft.com/office/drawing/2014/main" id="{F29C9605-ADAE-4F36-9C67-1347A0E072B2}"/>
                </a:ext>
              </a:extLst>
            </p:cNvPr>
            <p:cNvSpPr/>
            <p:nvPr/>
          </p:nvSpPr>
          <p:spPr>
            <a:xfrm rot="-5400000">
              <a:off x="514976" y="2571733"/>
              <a:ext cx="658501" cy="6585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>
            <a:spLocks noGrp="1"/>
          </p:cNvSpPr>
          <p:nvPr>
            <p:ph type="title"/>
          </p:nvPr>
        </p:nvSpPr>
        <p:spPr>
          <a:xfrm>
            <a:off x="2279357" y="201834"/>
            <a:ext cx="4831447" cy="1269403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 dirty="0"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 I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atar Belakang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5" name="Google Shape;575;p50"/>
          <p:cNvGrpSpPr/>
          <p:nvPr/>
        </p:nvGrpSpPr>
        <p:grpSpPr>
          <a:xfrm rot="-5400000">
            <a:off x="7922811" y="-384653"/>
            <a:ext cx="836536" cy="1605842"/>
            <a:chOff x="134695" y="2421799"/>
            <a:chExt cx="1156807" cy="2721696"/>
          </a:xfrm>
        </p:grpSpPr>
        <p:sp>
          <p:nvSpPr>
            <p:cNvPr id="576" name="Google Shape;576;p50"/>
            <p:cNvSpPr/>
            <p:nvPr/>
          </p:nvSpPr>
          <p:spPr>
            <a:xfrm rot="10800000">
              <a:off x="134695" y="4564996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50"/>
            <p:cNvSpPr/>
            <p:nvPr/>
          </p:nvSpPr>
          <p:spPr>
            <a:xfrm rot="10800000">
              <a:off x="134695" y="4227530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50"/>
            <p:cNvSpPr/>
            <p:nvPr/>
          </p:nvSpPr>
          <p:spPr>
            <a:xfrm rot="10800000">
              <a:off x="134695" y="3552599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50"/>
            <p:cNvSpPr/>
            <p:nvPr/>
          </p:nvSpPr>
          <p:spPr>
            <a:xfrm rot="10800000">
              <a:off x="134695" y="321513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50"/>
            <p:cNvSpPr/>
            <p:nvPr/>
          </p:nvSpPr>
          <p:spPr>
            <a:xfrm rot="-5400000">
              <a:off x="364654" y="2421799"/>
              <a:ext cx="696900" cy="69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6AC75C-669B-441E-BD7F-F228ACB37700}"/>
              </a:ext>
            </a:extLst>
          </p:cNvPr>
          <p:cNvSpPr/>
          <p:nvPr/>
        </p:nvSpPr>
        <p:spPr>
          <a:xfrm>
            <a:off x="650837" y="1827250"/>
            <a:ext cx="7842325" cy="199266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Teknologi informasi merupakan hal yang tidak dapat dihindari di jaman yang sangat modern ini. Peranan  teknologi  pada  aktifitas  manusia saat ini memang begitu besar. 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Rumah sakit sebagai salah satu sarana kesehatan yang memberikan pelayanan kesehatan kepada masyarakat memiliki peran yang sangat strategis dalam mempercepat peningkatan derajat kesehatan masyarakat. Salah satunya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Konsultasi Dokter berbasis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merupakan suatu aplikasi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berfungsi melakukan tanya jawab mengenai konsultasi kesehatan dan membuat janji dengan dokter.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</a:t>
            </a:r>
            <a:endParaRPr dirty="0"/>
          </a:p>
        </p:txBody>
      </p:sp>
      <p:sp>
        <p:nvSpPr>
          <p:cNvPr id="396" name="Google Shape;396;p41"/>
          <p:cNvSpPr txBox="1">
            <a:spLocks noGrp="1"/>
          </p:cNvSpPr>
          <p:nvPr>
            <p:ph type="title" idx="2"/>
          </p:nvPr>
        </p:nvSpPr>
        <p:spPr>
          <a:xfrm>
            <a:off x="1139750" y="1652427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7" name="Google Shape;397;p41"/>
          <p:cNvSpPr txBox="1">
            <a:spLocks noGrp="1"/>
          </p:cNvSpPr>
          <p:nvPr>
            <p:ph type="subTitle" idx="5"/>
          </p:nvPr>
        </p:nvSpPr>
        <p:spPr>
          <a:xfrm>
            <a:off x="1949100" y="3345290"/>
            <a:ext cx="5564325" cy="673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agaimana proses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membuat janji dengan dokter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dibuat dalam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02" name="Google Shape;402;p41"/>
          <p:cNvSpPr txBox="1">
            <a:spLocks noGrp="1"/>
          </p:cNvSpPr>
          <p:nvPr>
            <p:ph type="title" idx="4"/>
          </p:nvPr>
        </p:nvSpPr>
        <p:spPr>
          <a:xfrm>
            <a:off x="1139750" y="3487700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1949100" y="1528684"/>
            <a:ext cx="5484434" cy="104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cara pelayanan untuk mengetahui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konsultasi dan membuat janji dengan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dokter pada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408" name="Google Shape;408;p41"/>
          <p:cNvGrpSpPr/>
          <p:nvPr/>
        </p:nvGrpSpPr>
        <p:grpSpPr>
          <a:xfrm flipH="1">
            <a:off x="286432" y="334717"/>
            <a:ext cx="853322" cy="1051142"/>
            <a:chOff x="713107" y="470967"/>
            <a:chExt cx="853322" cy="1051142"/>
          </a:xfrm>
        </p:grpSpPr>
        <p:sp>
          <p:nvSpPr>
            <p:cNvPr id="409" name="Google Shape;409;p41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396" name="Google Shape;396;p41"/>
          <p:cNvSpPr txBox="1">
            <a:spLocks noGrp="1"/>
          </p:cNvSpPr>
          <p:nvPr>
            <p:ph type="title" idx="2"/>
          </p:nvPr>
        </p:nvSpPr>
        <p:spPr>
          <a:xfrm>
            <a:off x="1139750" y="1652427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7" name="Google Shape;397;p41"/>
          <p:cNvSpPr txBox="1">
            <a:spLocks noGrp="1"/>
          </p:cNvSpPr>
          <p:nvPr>
            <p:ph type="subTitle" idx="5"/>
          </p:nvPr>
        </p:nvSpPr>
        <p:spPr>
          <a:xfrm>
            <a:off x="1544425" y="3254984"/>
            <a:ext cx="6055150" cy="99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Q&amp;A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dibuat dalam bentuk fitur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dimana tidak diperlukan nomer telpon rumah sakit sehingga masyarakat bisa klik fitur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tersebut dan bertanya.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02" name="Google Shape;402;p41"/>
          <p:cNvSpPr txBox="1">
            <a:spLocks noGrp="1"/>
          </p:cNvSpPr>
          <p:nvPr>
            <p:ph type="title" idx="4"/>
          </p:nvPr>
        </p:nvSpPr>
        <p:spPr>
          <a:xfrm>
            <a:off x="1139750" y="3487700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1949100" y="1568014"/>
            <a:ext cx="6055150" cy="99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 yang diberikan oleh rumah sakit kepada masyarakat yaitu dapat bertanya dengan dokter mengenai konsultasi dan membuat janji dengan dokter melalui </a:t>
            </a:r>
            <a:r>
              <a:rPr lang="en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8" name="Google Shape;408;p41"/>
          <p:cNvGrpSpPr/>
          <p:nvPr/>
        </p:nvGrpSpPr>
        <p:grpSpPr>
          <a:xfrm flipH="1">
            <a:off x="286432" y="334717"/>
            <a:ext cx="853322" cy="1051142"/>
            <a:chOff x="713107" y="470967"/>
            <a:chExt cx="853322" cy="1051142"/>
          </a:xfrm>
        </p:grpSpPr>
        <p:sp>
          <p:nvSpPr>
            <p:cNvPr id="409" name="Google Shape;409;p41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3419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>
            <a:spLocks noGrp="1"/>
          </p:cNvSpPr>
          <p:nvPr>
            <p:ph type="title"/>
          </p:nvPr>
        </p:nvSpPr>
        <p:spPr>
          <a:xfrm>
            <a:off x="2295378" y="127049"/>
            <a:ext cx="4316700" cy="1357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 II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Landasan Teori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7" name="Google Shape;417;p42"/>
          <p:cNvGrpSpPr/>
          <p:nvPr/>
        </p:nvGrpSpPr>
        <p:grpSpPr>
          <a:xfrm>
            <a:off x="0" y="0"/>
            <a:ext cx="946256" cy="926859"/>
            <a:chOff x="398450" y="242969"/>
            <a:chExt cx="1928362" cy="1156807"/>
          </a:xfrm>
        </p:grpSpPr>
        <p:sp>
          <p:nvSpPr>
            <p:cNvPr id="418" name="Google Shape;418;p42"/>
            <p:cNvSpPr/>
            <p:nvPr/>
          </p:nvSpPr>
          <p:spPr>
            <a:xfrm rot="-5400000">
              <a:off x="109296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2"/>
            <p:cNvSpPr/>
            <p:nvPr/>
          </p:nvSpPr>
          <p:spPr>
            <a:xfrm rot="-5400000">
              <a:off x="446762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42"/>
            <p:cNvSpPr/>
            <p:nvPr/>
          </p:nvSpPr>
          <p:spPr>
            <a:xfrm rot="-5400000">
              <a:off x="1121693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42"/>
            <p:cNvSpPr/>
            <p:nvPr/>
          </p:nvSpPr>
          <p:spPr>
            <a:xfrm rot="-5400000">
              <a:off x="1459159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2" name="Google Shape;422;p42"/>
          <p:cNvSpPr/>
          <p:nvPr/>
        </p:nvSpPr>
        <p:spPr>
          <a:xfrm>
            <a:off x="946256" y="-1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460;p46">
            <a:extLst>
              <a:ext uri="{FF2B5EF4-FFF2-40B4-BE49-F238E27FC236}">
                <a16:creationId xmlns:a16="http://schemas.microsoft.com/office/drawing/2014/main" id="{78B0DE1A-0EBA-4034-862B-1281C1188FA5}"/>
              </a:ext>
            </a:extLst>
          </p:cNvPr>
          <p:cNvSpPr txBox="1">
            <a:spLocks/>
          </p:cNvSpPr>
          <p:nvPr/>
        </p:nvSpPr>
        <p:spPr>
          <a:xfrm>
            <a:off x="1107620" y="1641731"/>
            <a:ext cx="5960153" cy="38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en-US" dirty="0"/>
              <a:t>Teori yang digunakan sebagai  referensi pembuatan website, seperti:</a:t>
            </a:r>
          </a:p>
        </p:txBody>
      </p:sp>
      <p:sp>
        <p:nvSpPr>
          <p:cNvPr id="13" name="Google Shape;442;p45">
            <a:extLst>
              <a:ext uri="{FF2B5EF4-FFF2-40B4-BE49-F238E27FC236}">
                <a16:creationId xmlns:a16="http://schemas.microsoft.com/office/drawing/2014/main" id="{B461656B-8EE0-46DF-A37E-7ADA8580E6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8115" y="2125825"/>
            <a:ext cx="2614526" cy="230632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 Informasi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 rumah sakit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 Twak.to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Flowmap</a:t>
            </a:r>
          </a:p>
        </p:txBody>
      </p:sp>
      <p:sp>
        <p:nvSpPr>
          <p:cNvPr id="15" name="Google Shape;442;p45">
            <a:extLst>
              <a:ext uri="{FF2B5EF4-FFF2-40B4-BE49-F238E27FC236}">
                <a16:creationId xmlns:a16="http://schemas.microsoft.com/office/drawing/2014/main" id="{364043EC-F405-4F80-BE0D-518DAC33CEB6}"/>
              </a:ext>
            </a:extLst>
          </p:cNvPr>
          <p:cNvSpPr txBox="1">
            <a:spLocks/>
          </p:cNvSpPr>
          <p:nvPr/>
        </p:nvSpPr>
        <p:spPr>
          <a:xfrm>
            <a:off x="3597173" y="2125825"/>
            <a:ext cx="3014905" cy="23039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15;p42">
            <a:extLst>
              <a:ext uri="{FF2B5EF4-FFF2-40B4-BE49-F238E27FC236}">
                <a16:creationId xmlns:a16="http://schemas.microsoft.com/office/drawing/2014/main" id="{567B66F8-7DE7-4941-BD07-01FC45A8A5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567" y="64546"/>
            <a:ext cx="7196865" cy="133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 III</a:t>
            </a:r>
            <a:b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 dan Perancangan</a:t>
            </a:r>
            <a:endParaRPr sz="4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59;p46">
            <a:extLst>
              <a:ext uri="{FF2B5EF4-FFF2-40B4-BE49-F238E27FC236}">
                <a16:creationId xmlns:a16="http://schemas.microsoft.com/office/drawing/2014/main" id="{1316140F-89E6-451E-B3B5-A35E9A6222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55980" y="1652487"/>
            <a:ext cx="3718870" cy="574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 Aplikasi Yang Sedang 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erjalan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0F8FF5-1E53-44BC-8639-C1464A11147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9" r="1108" b="5661"/>
          <a:stretch/>
        </p:blipFill>
        <p:spPr bwMode="auto">
          <a:xfrm>
            <a:off x="1355980" y="2114811"/>
            <a:ext cx="6274674" cy="2770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3219096" y="260739"/>
            <a:ext cx="3406900" cy="3954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Flowmap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 Yang sedang Berjalan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9" name="Google Shape;469;p46"/>
          <p:cNvGrpSpPr/>
          <p:nvPr/>
        </p:nvGrpSpPr>
        <p:grpSpPr>
          <a:xfrm>
            <a:off x="2800479" y="1771155"/>
            <a:ext cx="339200" cy="339271"/>
            <a:chOff x="5049725" y="2027900"/>
            <a:chExt cx="481750" cy="481850"/>
          </a:xfrm>
        </p:grpSpPr>
        <p:sp>
          <p:nvSpPr>
            <p:cNvPr id="470" name="Google Shape;470;p46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DCCD264-AE43-4BC5-B847-DFDEC53F3B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62" y="869090"/>
            <a:ext cx="5637007" cy="411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7"/>
          <p:cNvGrpSpPr/>
          <p:nvPr/>
        </p:nvGrpSpPr>
        <p:grpSpPr>
          <a:xfrm>
            <a:off x="6665881" y="1982728"/>
            <a:ext cx="238531" cy="339253"/>
            <a:chOff x="3342725" y="2620775"/>
            <a:chExt cx="338775" cy="481825"/>
          </a:xfrm>
        </p:grpSpPr>
        <p:sp>
          <p:nvSpPr>
            <p:cNvPr id="496" name="Google Shape;496;p47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99" name="Google Shape;499;p47"/>
          <p:cNvGrpSpPr/>
          <p:nvPr/>
        </p:nvGrpSpPr>
        <p:grpSpPr>
          <a:xfrm>
            <a:off x="4402384" y="2003260"/>
            <a:ext cx="339235" cy="298186"/>
            <a:chOff x="898875" y="244725"/>
            <a:chExt cx="481800" cy="423500"/>
          </a:xfrm>
        </p:grpSpPr>
        <p:sp>
          <p:nvSpPr>
            <p:cNvPr id="500" name="Google Shape;500;p47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2" name="Google Shape;502;p47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06" name="Google Shape;506;p47"/>
          <p:cNvGrpSpPr/>
          <p:nvPr/>
        </p:nvGrpSpPr>
        <p:grpSpPr>
          <a:xfrm>
            <a:off x="2209767" y="1982728"/>
            <a:ext cx="298169" cy="339253"/>
            <a:chOff x="1529350" y="258825"/>
            <a:chExt cx="423475" cy="481825"/>
          </a:xfrm>
        </p:grpSpPr>
        <p:sp>
          <p:nvSpPr>
            <p:cNvPr id="507" name="Google Shape;507;p4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41" name="Google Shape;461;p46">
            <a:extLst>
              <a:ext uri="{FF2B5EF4-FFF2-40B4-BE49-F238E27FC236}">
                <a16:creationId xmlns:a16="http://schemas.microsoft.com/office/drawing/2014/main" id="{DA76382B-9CB3-4F66-A65C-D19AC7802894}"/>
              </a:ext>
            </a:extLst>
          </p:cNvPr>
          <p:cNvSpPr txBox="1">
            <a:spLocks/>
          </p:cNvSpPr>
          <p:nvPr/>
        </p:nvSpPr>
        <p:spPr>
          <a:xfrm>
            <a:off x="337242" y="1818041"/>
            <a:ext cx="2227468" cy="6053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Flowmap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 Yang </a:t>
            </a:r>
          </a:p>
          <a:p>
            <a:pPr marL="0" indent="0"/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Sedang Di Bangun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79E58-D4AA-40F8-9B54-708DFBCB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30" y="167516"/>
            <a:ext cx="4919060" cy="47486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429</Words>
  <Application>Microsoft Office PowerPoint</Application>
  <PresentationFormat>On-screen Show (16:9)</PresentationFormat>
  <Paragraphs>51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Lato</vt:lpstr>
      <vt:lpstr>Roboto</vt:lpstr>
      <vt:lpstr>Arial</vt:lpstr>
      <vt:lpstr>Times New Roman</vt:lpstr>
      <vt:lpstr>Baskerville Old Face</vt:lpstr>
      <vt:lpstr>Poppins</vt:lpstr>
      <vt:lpstr>Anton</vt:lpstr>
      <vt:lpstr>Essential Oils: Extraction Methods by Slidesgo</vt:lpstr>
      <vt:lpstr>Proyek 2 Ratu SukmaKomala 1214007 Isnaenti Nur Latifah 1214033  D4 – Teknik Informatika 2A</vt:lpstr>
      <vt:lpstr>Question and Answer Konsultasi Dokter Berbasis Website</vt:lpstr>
      <vt:lpstr>  Bab I Latar Belakang</vt:lpstr>
      <vt:lpstr>Identifikasi Masalah</vt:lpstr>
      <vt:lpstr>Tujuan</vt:lpstr>
      <vt:lpstr>Bab II Landasan Teori</vt:lpstr>
      <vt:lpstr>Bab III Analisis dan Perancangan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2  Ratu SukmaKomala 1214007 Isnaenti Nur Latifah 1214033  D4 – Teknik Informatika 2A</dc:title>
  <cp:lastModifiedBy>ifah ifah</cp:lastModifiedBy>
  <cp:revision>49</cp:revision>
  <dcterms:modified xsi:type="dcterms:W3CDTF">2023-02-06T04:20:11Z</dcterms:modified>
</cp:coreProperties>
</file>