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6"/>
  </p:notesMasterIdLst>
  <p:sldIdLst>
    <p:sldId id="256" r:id="rId2"/>
    <p:sldId id="311" r:id="rId3"/>
    <p:sldId id="267" r:id="rId4"/>
    <p:sldId id="258" r:id="rId5"/>
    <p:sldId id="312" r:id="rId6"/>
    <p:sldId id="259" r:id="rId7"/>
    <p:sldId id="260" r:id="rId8"/>
    <p:sldId id="263" r:id="rId9"/>
    <p:sldId id="264" r:id="rId10"/>
    <p:sldId id="262" r:id="rId11"/>
    <p:sldId id="265" r:id="rId12"/>
    <p:sldId id="266" r:id="rId13"/>
    <p:sldId id="276" r:id="rId14"/>
    <p:sldId id="314" r:id="rId15"/>
  </p:sldIdLst>
  <p:sldSz cx="9144000" cy="5143500" type="screen16x9"/>
  <p:notesSz cx="6858000" cy="9144000"/>
  <p:embeddedFontLst>
    <p:embeddedFont>
      <p:font typeface="Anton" pitchFamily="2" charset="0"/>
      <p:regular r:id="rId17"/>
    </p:embeddedFont>
    <p:embeddedFont>
      <p:font typeface="Baskerville Old Face" panose="02020602080505020303" pitchFamily="18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Poppins" panose="00000500000000000000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561DDC-6790-4513-ACD0-F41610CE1C4E}">
  <a:tblStyle styleId="{93561DDC-6790-4513-ACD0-F41610CE1C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a1242414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a1242414e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1242414e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1242414e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a1242414e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a1242414e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8063b63ec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8063b63ec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8063b63ec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8063b63ec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17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1242414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a1242414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a1242414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527950"/>
            <a:ext cx="7243500" cy="16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3098850"/>
            <a:ext cx="72435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91925" y="-446350"/>
            <a:ext cx="1382218" cy="691201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7931073" y="3930531"/>
            <a:ext cx="1222153" cy="122220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7_2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1"/>
          </p:nvPr>
        </p:nvSpPr>
        <p:spPr>
          <a:xfrm>
            <a:off x="1429001" y="2976375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5" name="Google Shape;225;p26"/>
          <p:cNvSpPr txBox="1">
            <a:spLocks noGrp="1"/>
          </p:cNvSpPr>
          <p:nvPr>
            <p:ph type="subTitle" idx="2"/>
          </p:nvPr>
        </p:nvSpPr>
        <p:spPr>
          <a:xfrm>
            <a:off x="5855306" y="2976375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subTitle" idx="3"/>
          </p:nvPr>
        </p:nvSpPr>
        <p:spPr>
          <a:xfrm>
            <a:off x="3642149" y="2976375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7" name="Google Shape;227;p26"/>
          <p:cNvSpPr txBox="1">
            <a:spLocks noGrp="1"/>
          </p:cNvSpPr>
          <p:nvPr>
            <p:ph type="subTitle" idx="4"/>
          </p:nvPr>
        </p:nvSpPr>
        <p:spPr>
          <a:xfrm>
            <a:off x="1429000" y="2626250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6"/>
          <p:cNvSpPr txBox="1">
            <a:spLocks noGrp="1"/>
          </p:cNvSpPr>
          <p:nvPr>
            <p:ph type="subTitle" idx="5"/>
          </p:nvPr>
        </p:nvSpPr>
        <p:spPr>
          <a:xfrm>
            <a:off x="3642150" y="2626250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6"/>
          <p:cNvSpPr txBox="1">
            <a:spLocks noGrp="1"/>
          </p:cNvSpPr>
          <p:nvPr>
            <p:ph type="subTitle" idx="6"/>
          </p:nvPr>
        </p:nvSpPr>
        <p:spPr>
          <a:xfrm>
            <a:off x="5855312" y="2626250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21450" y="0"/>
            <a:ext cx="1382218" cy="691201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p26"/>
          <p:cNvSpPr/>
          <p:nvPr/>
        </p:nvSpPr>
        <p:spPr>
          <a:xfrm>
            <a:off x="8085799" y="4085276"/>
            <a:ext cx="1058206" cy="1058225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2" name="Google Shape;232;p26"/>
          <p:cNvSpPr/>
          <p:nvPr/>
        </p:nvSpPr>
        <p:spPr>
          <a:xfrm flipH="1">
            <a:off x="36800" y="4495250"/>
            <a:ext cx="2637049" cy="734026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3" name="Google Shape;233;p26"/>
          <p:cNvGrpSpPr/>
          <p:nvPr/>
        </p:nvGrpSpPr>
        <p:grpSpPr>
          <a:xfrm>
            <a:off x="8451358" y="8"/>
            <a:ext cx="692634" cy="1383850"/>
            <a:chOff x="8451358" y="8"/>
            <a:chExt cx="692634" cy="1383850"/>
          </a:xfrm>
        </p:grpSpPr>
        <p:sp>
          <p:nvSpPr>
            <p:cNvPr id="234" name="Google Shape;234;p26"/>
            <p:cNvSpPr/>
            <p:nvPr/>
          </p:nvSpPr>
          <p:spPr>
            <a:xfrm rot="5400000" flipH="1">
              <a:off x="8452783" y="8"/>
              <a:ext cx="691200" cy="69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26"/>
            <p:cNvSpPr/>
            <p:nvPr/>
          </p:nvSpPr>
          <p:spPr>
            <a:xfrm rot="10800000" flipH="1">
              <a:off x="8451358" y="691205"/>
              <a:ext cx="692634" cy="692653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5285" y="1"/>
                  </a:moveTo>
                  <a:cubicBezTo>
                    <a:pt x="2358" y="1"/>
                    <a:pt x="0" y="2358"/>
                    <a:pt x="0" y="5286"/>
                  </a:cubicBezTo>
                  <a:lnTo>
                    <a:pt x="0" y="7395"/>
                  </a:lnTo>
                  <a:lnTo>
                    <a:pt x="7394" y="7395"/>
                  </a:lnTo>
                  <a:lnTo>
                    <a:pt x="73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6" name="Google Shape;236;p26"/>
          <p:cNvSpPr/>
          <p:nvPr/>
        </p:nvSpPr>
        <p:spPr>
          <a:xfrm flipH="1">
            <a:off x="1610520" y="4712500"/>
            <a:ext cx="1856565" cy="516774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4" name="Google Shape;254;p28"/>
          <p:cNvSpPr txBox="1">
            <a:spLocks noGrp="1"/>
          </p:cNvSpPr>
          <p:nvPr>
            <p:ph type="subTitle" idx="1"/>
          </p:nvPr>
        </p:nvSpPr>
        <p:spPr>
          <a:xfrm>
            <a:off x="2217575" y="2119060"/>
            <a:ext cx="18792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2"/>
          </p:nvPr>
        </p:nvSpPr>
        <p:spPr>
          <a:xfrm>
            <a:off x="5552908" y="2119060"/>
            <a:ext cx="18792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6" name="Google Shape;256;p28"/>
          <p:cNvSpPr txBox="1">
            <a:spLocks noGrp="1"/>
          </p:cNvSpPr>
          <p:nvPr>
            <p:ph type="subTitle" idx="3"/>
          </p:nvPr>
        </p:nvSpPr>
        <p:spPr>
          <a:xfrm>
            <a:off x="2217494" y="3544246"/>
            <a:ext cx="18792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4"/>
          </p:nvPr>
        </p:nvSpPr>
        <p:spPr>
          <a:xfrm>
            <a:off x="5552795" y="3544246"/>
            <a:ext cx="18792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8" name="Google Shape;258;p28"/>
          <p:cNvSpPr txBox="1">
            <a:spLocks noGrp="1"/>
          </p:cNvSpPr>
          <p:nvPr>
            <p:ph type="subTitle" idx="5"/>
          </p:nvPr>
        </p:nvSpPr>
        <p:spPr>
          <a:xfrm>
            <a:off x="2217450" y="1766975"/>
            <a:ext cx="1879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6"/>
          </p:nvPr>
        </p:nvSpPr>
        <p:spPr>
          <a:xfrm>
            <a:off x="5552725" y="1766975"/>
            <a:ext cx="1879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8"/>
          <p:cNvSpPr txBox="1">
            <a:spLocks noGrp="1"/>
          </p:cNvSpPr>
          <p:nvPr>
            <p:ph type="subTitle" idx="7"/>
          </p:nvPr>
        </p:nvSpPr>
        <p:spPr>
          <a:xfrm>
            <a:off x="2217450" y="3179110"/>
            <a:ext cx="1879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8"/>
          <p:cNvSpPr txBox="1">
            <a:spLocks noGrp="1"/>
          </p:cNvSpPr>
          <p:nvPr>
            <p:ph type="subTitle" idx="8"/>
          </p:nvPr>
        </p:nvSpPr>
        <p:spPr>
          <a:xfrm>
            <a:off x="5552725" y="3179110"/>
            <a:ext cx="1879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8"/>
          <p:cNvSpPr/>
          <p:nvPr/>
        </p:nvSpPr>
        <p:spPr>
          <a:xfrm rot="10800000" flipH="1">
            <a:off x="8165307" y="3"/>
            <a:ext cx="978691" cy="97874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28"/>
          <p:cNvSpPr/>
          <p:nvPr/>
        </p:nvSpPr>
        <p:spPr>
          <a:xfrm flipH="1">
            <a:off x="8648698" y="2"/>
            <a:ext cx="495300" cy="49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p28"/>
          <p:cNvSpPr/>
          <p:nvPr/>
        </p:nvSpPr>
        <p:spPr>
          <a:xfrm rot="-5400000" flipH="1">
            <a:off x="335468" y="3719249"/>
            <a:ext cx="1097269" cy="1768227"/>
          </a:xfrm>
          <a:custGeom>
            <a:avLst/>
            <a:gdLst/>
            <a:ahLst/>
            <a:cxnLst/>
            <a:rect l="l" t="t" r="r" b="b"/>
            <a:pathLst>
              <a:path w="3436" h="5537" extrusionOk="0">
                <a:moveTo>
                  <a:pt x="944" y="1"/>
                </a:moveTo>
                <a:cubicBezTo>
                  <a:pt x="1" y="2073"/>
                  <a:pt x="2459" y="4623"/>
                  <a:pt x="3435" y="5537"/>
                </a:cubicBezTo>
                <a:lnTo>
                  <a:pt x="34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" name="Google Shape;265;p28"/>
          <p:cNvSpPr/>
          <p:nvPr/>
        </p:nvSpPr>
        <p:spPr>
          <a:xfrm rot="-5400000" flipH="1">
            <a:off x="335626" y="4109334"/>
            <a:ext cx="707030" cy="1378304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28"/>
          <p:cNvSpPr/>
          <p:nvPr/>
        </p:nvSpPr>
        <p:spPr>
          <a:xfrm>
            <a:off x="8234575" y="4311925"/>
            <a:ext cx="582900" cy="582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" name="Google Shape;267;p28"/>
          <p:cNvSpPr/>
          <p:nvPr/>
        </p:nvSpPr>
        <p:spPr>
          <a:xfrm rot="5400000">
            <a:off x="-649173" y="574527"/>
            <a:ext cx="1952400" cy="724496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9" name="Google Shape;289;p30"/>
          <p:cNvSpPr txBox="1">
            <a:spLocks noGrp="1"/>
          </p:cNvSpPr>
          <p:nvPr>
            <p:ph type="subTitle" idx="1"/>
          </p:nvPr>
        </p:nvSpPr>
        <p:spPr>
          <a:xfrm>
            <a:off x="1031900" y="2098100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0" name="Google Shape;290;p30"/>
          <p:cNvSpPr txBox="1">
            <a:spLocks noGrp="1"/>
          </p:cNvSpPr>
          <p:nvPr>
            <p:ph type="subTitle" idx="2"/>
          </p:nvPr>
        </p:nvSpPr>
        <p:spPr>
          <a:xfrm>
            <a:off x="3506695" y="2098100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1" name="Google Shape;291;p30"/>
          <p:cNvSpPr txBox="1">
            <a:spLocks noGrp="1"/>
          </p:cNvSpPr>
          <p:nvPr>
            <p:ph type="subTitle" idx="3"/>
          </p:nvPr>
        </p:nvSpPr>
        <p:spPr>
          <a:xfrm>
            <a:off x="5981490" y="2098100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2" name="Google Shape;292;p30"/>
          <p:cNvSpPr txBox="1">
            <a:spLocks noGrp="1"/>
          </p:cNvSpPr>
          <p:nvPr>
            <p:ph type="subTitle" idx="4"/>
          </p:nvPr>
        </p:nvSpPr>
        <p:spPr>
          <a:xfrm>
            <a:off x="1031900" y="3534713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3" name="Google Shape;293;p30"/>
          <p:cNvSpPr txBox="1">
            <a:spLocks noGrp="1"/>
          </p:cNvSpPr>
          <p:nvPr>
            <p:ph type="subTitle" idx="5"/>
          </p:nvPr>
        </p:nvSpPr>
        <p:spPr>
          <a:xfrm>
            <a:off x="3506695" y="3534713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4" name="Google Shape;294;p30"/>
          <p:cNvSpPr txBox="1">
            <a:spLocks noGrp="1"/>
          </p:cNvSpPr>
          <p:nvPr>
            <p:ph type="subTitle" idx="6"/>
          </p:nvPr>
        </p:nvSpPr>
        <p:spPr>
          <a:xfrm>
            <a:off x="5981490" y="3534713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5" name="Google Shape;295;p30"/>
          <p:cNvSpPr txBox="1">
            <a:spLocks noGrp="1"/>
          </p:cNvSpPr>
          <p:nvPr>
            <p:ph type="subTitle" idx="7"/>
          </p:nvPr>
        </p:nvSpPr>
        <p:spPr>
          <a:xfrm>
            <a:off x="1031900" y="1746175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30"/>
          <p:cNvSpPr txBox="1">
            <a:spLocks noGrp="1"/>
          </p:cNvSpPr>
          <p:nvPr>
            <p:ph type="subTitle" idx="8"/>
          </p:nvPr>
        </p:nvSpPr>
        <p:spPr>
          <a:xfrm>
            <a:off x="3506700" y="1746175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0"/>
          <p:cNvSpPr txBox="1">
            <a:spLocks noGrp="1"/>
          </p:cNvSpPr>
          <p:nvPr>
            <p:ph type="subTitle" idx="9"/>
          </p:nvPr>
        </p:nvSpPr>
        <p:spPr>
          <a:xfrm>
            <a:off x="5981513" y="1746175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0"/>
          <p:cNvSpPr txBox="1">
            <a:spLocks noGrp="1"/>
          </p:cNvSpPr>
          <p:nvPr>
            <p:ph type="subTitle" idx="13"/>
          </p:nvPr>
        </p:nvSpPr>
        <p:spPr>
          <a:xfrm>
            <a:off x="1031900" y="3178134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0"/>
          <p:cNvSpPr txBox="1">
            <a:spLocks noGrp="1"/>
          </p:cNvSpPr>
          <p:nvPr>
            <p:ph type="subTitle" idx="14"/>
          </p:nvPr>
        </p:nvSpPr>
        <p:spPr>
          <a:xfrm>
            <a:off x="3506700" y="3178134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subTitle" idx="15"/>
          </p:nvPr>
        </p:nvSpPr>
        <p:spPr>
          <a:xfrm>
            <a:off x="5981513" y="3178134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0"/>
          <p:cNvSpPr/>
          <p:nvPr/>
        </p:nvSpPr>
        <p:spPr>
          <a:xfrm rot="10800000" flipH="1">
            <a:off x="8283648" y="2378"/>
            <a:ext cx="860353" cy="860371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2" name="Google Shape;302;p30"/>
          <p:cNvSpPr/>
          <p:nvPr/>
        </p:nvSpPr>
        <p:spPr>
          <a:xfrm>
            <a:off x="8283650" y="4246675"/>
            <a:ext cx="713400" cy="713400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3" name="Google Shape;303;p30"/>
          <p:cNvSpPr/>
          <p:nvPr/>
        </p:nvSpPr>
        <p:spPr>
          <a:xfrm flipH="1">
            <a:off x="-2" y="0"/>
            <a:ext cx="939677" cy="1746178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4" name="Google Shape;304;p30"/>
          <p:cNvGrpSpPr/>
          <p:nvPr/>
        </p:nvGrpSpPr>
        <p:grpSpPr>
          <a:xfrm>
            <a:off x="-48625" y="4280525"/>
            <a:ext cx="3211117" cy="922908"/>
            <a:chOff x="-48625" y="4280525"/>
            <a:chExt cx="3211117" cy="922908"/>
          </a:xfrm>
        </p:grpSpPr>
        <p:sp>
          <p:nvSpPr>
            <p:cNvPr id="305" name="Google Shape;305;p30"/>
            <p:cNvSpPr/>
            <p:nvPr/>
          </p:nvSpPr>
          <p:spPr>
            <a:xfrm>
              <a:off x="454600" y="4280525"/>
              <a:ext cx="582900" cy="58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-48625" y="4412276"/>
              <a:ext cx="3211117" cy="791157"/>
            </a:xfrm>
            <a:custGeom>
              <a:avLst/>
              <a:gdLst/>
              <a:ahLst/>
              <a:cxnLst/>
              <a:rect l="l" t="t" r="r" b="b"/>
              <a:pathLst>
                <a:path w="21541" h="6450" extrusionOk="0">
                  <a:moveTo>
                    <a:pt x="11047" y="1"/>
                  </a:moveTo>
                  <a:cubicBezTo>
                    <a:pt x="10962" y="1"/>
                    <a:pt x="10876" y="3"/>
                    <a:pt x="10789" y="6"/>
                  </a:cubicBezTo>
                  <a:cubicBezTo>
                    <a:pt x="8556" y="75"/>
                    <a:pt x="6537" y="1270"/>
                    <a:pt x="4737" y="2556"/>
                  </a:cubicBezTo>
                  <a:cubicBezTo>
                    <a:pt x="3091" y="3718"/>
                    <a:pt x="1522" y="4987"/>
                    <a:pt x="22" y="6346"/>
                  </a:cubicBezTo>
                  <a:lnTo>
                    <a:pt x="0" y="6397"/>
                  </a:lnTo>
                  <a:cubicBezTo>
                    <a:pt x="2357" y="6085"/>
                    <a:pt x="4458" y="6032"/>
                    <a:pt x="6708" y="6032"/>
                  </a:cubicBezTo>
                  <a:cubicBezTo>
                    <a:pt x="7425" y="6032"/>
                    <a:pt x="8156" y="6037"/>
                    <a:pt x="8916" y="6041"/>
                  </a:cubicBezTo>
                  <a:cubicBezTo>
                    <a:pt x="10789" y="6041"/>
                    <a:pt x="12667" y="6059"/>
                    <a:pt x="14523" y="6076"/>
                  </a:cubicBezTo>
                  <a:cubicBezTo>
                    <a:pt x="15809" y="6076"/>
                    <a:pt x="17078" y="6093"/>
                    <a:pt x="18347" y="6221"/>
                  </a:cubicBezTo>
                  <a:cubicBezTo>
                    <a:pt x="19264" y="6295"/>
                    <a:pt x="20166" y="6450"/>
                    <a:pt x="21079" y="6450"/>
                  </a:cubicBezTo>
                  <a:cubicBezTo>
                    <a:pt x="21233" y="6450"/>
                    <a:pt x="21386" y="6446"/>
                    <a:pt x="21540" y="6436"/>
                  </a:cubicBezTo>
                  <a:cubicBezTo>
                    <a:pt x="20828" y="5793"/>
                    <a:pt x="20113" y="5150"/>
                    <a:pt x="19397" y="4507"/>
                  </a:cubicBezTo>
                  <a:cubicBezTo>
                    <a:pt x="16996" y="2315"/>
                    <a:pt x="14258" y="1"/>
                    <a:pt x="11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-48625" y="4938613"/>
              <a:ext cx="2614837" cy="258445"/>
            </a:xfrm>
            <a:custGeom>
              <a:avLst/>
              <a:gdLst/>
              <a:ahLst/>
              <a:cxnLst/>
              <a:rect l="l" t="t" r="r" b="b"/>
              <a:pathLst>
                <a:path w="17541" h="2107" extrusionOk="0">
                  <a:moveTo>
                    <a:pt x="6998" y="1"/>
                  </a:moveTo>
                  <a:cubicBezTo>
                    <a:pt x="5642" y="1"/>
                    <a:pt x="4289" y="367"/>
                    <a:pt x="2984" y="713"/>
                  </a:cubicBezTo>
                  <a:cubicBezTo>
                    <a:pt x="2272" y="910"/>
                    <a:pt x="1539" y="1125"/>
                    <a:pt x="823" y="1339"/>
                  </a:cubicBezTo>
                  <a:cubicBezTo>
                    <a:pt x="557" y="1570"/>
                    <a:pt x="287" y="1802"/>
                    <a:pt x="22" y="2055"/>
                  </a:cubicBezTo>
                  <a:lnTo>
                    <a:pt x="0" y="2106"/>
                  </a:lnTo>
                  <a:cubicBezTo>
                    <a:pt x="626" y="2038"/>
                    <a:pt x="1217" y="1965"/>
                    <a:pt x="1822" y="1909"/>
                  </a:cubicBezTo>
                  <a:cubicBezTo>
                    <a:pt x="3537" y="1768"/>
                    <a:pt x="5183" y="1733"/>
                    <a:pt x="6914" y="1733"/>
                  </a:cubicBezTo>
                  <a:cubicBezTo>
                    <a:pt x="7557" y="1733"/>
                    <a:pt x="8217" y="1733"/>
                    <a:pt x="8916" y="1750"/>
                  </a:cubicBezTo>
                  <a:cubicBezTo>
                    <a:pt x="10789" y="1750"/>
                    <a:pt x="12667" y="1768"/>
                    <a:pt x="14523" y="1785"/>
                  </a:cubicBezTo>
                  <a:cubicBezTo>
                    <a:pt x="15539" y="1785"/>
                    <a:pt x="16542" y="1802"/>
                    <a:pt x="17541" y="1858"/>
                  </a:cubicBezTo>
                  <a:cubicBezTo>
                    <a:pt x="16773" y="1587"/>
                    <a:pt x="16040" y="1266"/>
                    <a:pt x="15256" y="1017"/>
                  </a:cubicBezTo>
                  <a:cubicBezTo>
                    <a:pt x="14613" y="820"/>
                    <a:pt x="13953" y="713"/>
                    <a:pt x="13271" y="696"/>
                  </a:cubicBezTo>
                  <a:cubicBezTo>
                    <a:pt x="12577" y="662"/>
                    <a:pt x="11878" y="679"/>
                    <a:pt x="11184" y="623"/>
                  </a:cubicBezTo>
                  <a:cubicBezTo>
                    <a:pt x="9808" y="516"/>
                    <a:pt x="8487" y="19"/>
                    <a:pt x="7111" y="1"/>
                  </a:cubicBezTo>
                  <a:cubicBezTo>
                    <a:pt x="7073" y="1"/>
                    <a:pt x="7035" y="1"/>
                    <a:pt x="6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lt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/>
          <p:nvPr/>
        </p:nvSpPr>
        <p:spPr>
          <a:xfrm rot="-5400000" flipH="1">
            <a:off x="6743238" y="1254225"/>
            <a:ext cx="3793461" cy="1156806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8" name="Google Shape;348;p34"/>
          <p:cNvSpPr/>
          <p:nvPr/>
        </p:nvSpPr>
        <p:spPr>
          <a:xfrm flipH="1">
            <a:off x="8452811" y="4452300"/>
            <a:ext cx="691200" cy="6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" name="Google Shape;349;p34"/>
          <p:cNvSpPr/>
          <p:nvPr/>
        </p:nvSpPr>
        <p:spPr>
          <a:xfrm rot="-5400000">
            <a:off x="7573390" y="1105784"/>
            <a:ext cx="758100" cy="758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" name="Google Shape;350;p34"/>
          <p:cNvSpPr/>
          <p:nvPr/>
        </p:nvSpPr>
        <p:spPr>
          <a:xfrm flipH="1">
            <a:off x="296474" y="43189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p34"/>
          <p:cNvSpPr/>
          <p:nvPr/>
        </p:nvSpPr>
        <p:spPr>
          <a:xfrm flipH="1">
            <a:off x="296474" y="769363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2" name="Google Shape;352;p34"/>
          <p:cNvSpPr/>
          <p:nvPr/>
        </p:nvSpPr>
        <p:spPr>
          <a:xfrm rot="-5400000" flipH="1">
            <a:off x="526433" y="1444297"/>
            <a:ext cx="696900" cy="69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3" name="Google Shape;353;p34"/>
          <p:cNvSpPr/>
          <p:nvPr/>
        </p:nvSpPr>
        <p:spPr>
          <a:xfrm flipH="1">
            <a:off x="11" y="4003109"/>
            <a:ext cx="1140346" cy="1140383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l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/>
          <p:nvPr/>
        </p:nvSpPr>
        <p:spPr>
          <a:xfrm rot="-5400000">
            <a:off x="7273712" y="906613"/>
            <a:ext cx="3008901" cy="889971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35"/>
          <p:cNvSpPr/>
          <p:nvPr/>
        </p:nvSpPr>
        <p:spPr>
          <a:xfrm rot="5400000" flipH="1">
            <a:off x="2244544" y="3805975"/>
            <a:ext cx="758100" cy="75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7" name="Google Shape;357;p35"/>
          <p:cNvSpPr/>
          <p:nvPr/>
        </p:nvSpPr>
        <p:spPr>
          <a:xfrm rot="-5400000" flipH="1">
            <a:off x="1706073" y="2089580"/>
            <a:ext cx="1337527" cy="4798022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8" name="Google Shape;358;p35"/>
          <p:cNvSpPr/>
          <p:nvPr/>
        </p:nvSpPr>
        <p:spPr>
          <a:xfrm rot="5400000">
            <a:off x="888564" y="3560862"/>
            <a:ext cx="669900" cy="2495376"/>
          </a:xfrm>
          <a:custGeom>
            <a:avLst/>
            <a:gdLst/>
            <a:ahLst/>
            <a:cxnLst/>
            <a:rect l="l" t="t" r="r" b="b"/>
            <a:pathLst>
              <a:path w="4378" h="10723" extrusionOk="0">
                <a:moveTo>
                  <a:pt x="4378" y="0"/>
                </a:moveTo>
                <a:cubicBezTo>
                  <a:pt x="2800" y="1548"/>
                  <a:pt x="680" y="4690"/>
                  <a:pt x="1" y="10723"/>
                </a:cubicBezTo>
                <a:lnTo>
                  <a:pt x="4378" y="10723"/>
                </a:lnTo>
                <a:lnTo>
                  <a:pt x="4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9" name="Google Shape;359;p35"/>
          <p:cNvSpPr/>
          <p:nvPr/>
        </p:nvSpPr>
        <p:spPr>
          <a:xfrm rot="-5400000">
            <a:off x="-293774" y="97734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0" name="Google Shape;360;p35"/>
          <p:cNvSpPr/>
          <p:nvPr/>
        </p:nvSpPr>
        <p:spPr>
          <a:xfrm rot="-5400000">
            <a:off x="48309" y="97734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5"/>
          <p:cNvGrpSpPr/>
          <p:nvPr/>
        </p:nvGrpSpPr>
        <p:grpSpPr>
          <a:xfrm>
            <a:off x="6786700" y="3960100"/>
            <a:ext cx="2438100" cy="1239325"/>
            <a:chOff x="6786700" y="3960100"/>
            <a:chExt cx="2438100" cy="1239325"/>
          </a:xfrm>
        </p:grpSpPr>
        <p:sp>
          <p:nvSpPr>
            <p:cNvPr id="232" name="Google Shape;232;p15"/>
            <p:cNvSpPr/>
            <p:nvPr/>
          </p:nvSpPr>
          <p:spPr>
            <a:xfrm rot="10800000" flipH="1">
              <a:off x="6786700" y="4790775"/>
              <a:ext cx="2438100" cy="3900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15"/>
            <p:cNvSpPr/>
            <p:nvPr/>
          </p:nvSpPr>
          <p:spPr>
            <a:xfrm rot="10800000" flipH="1">
              <a:off x="8583100" y="4276925"/>
              <a:ext cx="641100" cy="922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15"/>
            <p:cNvSpPr/>
            <p:nvPr/>
          </p:nvSpPr>
          <p:spPr>
            <a:xfrm rot="-5400000" flipH="1">
              <a:off x="8239371" y="3960100"/>
              <a:ext cx="601200" cy="60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5" name="Google Shape;235;p15"/>
          <p:cNvGrpSpPr/>
          <p:nvPr/>
        </p:nvGrpSpPr>
        <p:grpSpPr>
          <a:xfrm>
            <a:off x="-24000" y="-107875"/>
            <a:ext cx="1257000" cy="670800"/>
            <a:chOff x="0" y="-83875"/>
            <a:chExt cx="1257000" cy="670800"/>
          </a:xfrm>
        </p:grpSpPr>
        <p:sp>
          <p:nvSpPr>
            <p:cNvPr id="236" name="Google Shape;236;p15"/>
            <p:cNvSpPr/>
            <p:nvPr/>
          </p:nvSpPr>
          <p:spPr>
            <a:xfrm>
              <a:off x="0" y="0"/>
              <a:ext cx="882300" cy="39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15"/>
            <p:cNvSpPr/>
            <p:nvPr/>
          </p:nvSpPr>
          <p:spPr>
            <a:xfrm rot="10800000">
              <a:off x="586200" y="-83875"/>
              <a:ext cx="670800" cy="670800"/>
            </a:xfrm>
            <a:prstGeom prst="pie">
              <a:avLst>
                <a:gd name="adj1" fmla="val 10785185"/>
                <a:gd name="adj2" fmla="val 1547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8" name="Google Shape;238;p15"/>
          <p:cNvSpPr/>
          <p:nvPr/>
        </p:nvSpPr>
        <p:spPr>
          <a:xfrm>
            <a:off x="8922625" y="-24000"/>
            <a:ext cx="245100" cy="114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15"/>
          <p:cNvSpPr txBox="1">
            <a:spLocks noGrp="1"/>
          </p:cNvSpPr>
          <p:nvPr>
            <p:ph type="title"/>
          </p:nvPr>
        </p:nvSpPr>
        <p:spPr>
          <a:xfrm>
            <a:off x="977550" y="1076300"/>
            <a:ext cx="34902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1"/>
          </p:nvPr>
        </p:nvSpPr>
        <p:spPr>
          <a:xfrm>
            <a:off x="977550" y="2880700"/>
            <a:ext cx="3490200" cy="11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>
            <a:spLocks noGrp="1"/>
          </p:cNvSpPr>
          <p:nvPr>
            <p:ph type="pic" idx="2"/>
          </p:nvPr>
        </p:nvSpPr>
        <p:spPr>
          <a:xfrm>
            <a:off x="5031675" y="475200"/>
            <a:ext cx="2898600" cy="4193100"/>
          </a:xfrm>
          <a:prstGeom prst="round2SameRect">
            <a:avLst>
              <a:gd name="adj1" fmla="val 41339"/>
              <a:gd name="adj2" fmla="val 0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3445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12075" y="2689500"/>
            <a:ext cx="4676100" cy="8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021075" y="1395800"/>
            <a:ext cx="1322100" cy="11040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12075" y="3402312"/>
            <a:ext cx="46761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7296737" y="1059463"/>
            <a:ext cx="3008901" cy="889971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3"/>
          <p:cNvSpPr/>
          <p:nvPr/>
        </p:nvSpPr>
        <p:spPr>
          <a:xfrm>
            <a:off x="-9234" y="-9234"/>
            <a:ext cx="691200" cy="69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3"/>
          <p:cNvSpPr/>
          <p:nvPr/>
        </p:nvSpPr>
        <p:spPr>
          <a:xfrm flipH="1">
            <a:off x="-9245" y="3930531"/>
            <a:ext cx="1222153" cy="122220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" name="Google Shape;20;p3"/>
          <p:cNvGrpSpPr/>
          <p:nvPr/>
        </p:nvGrpSpPr>
        <p:grpSpPr>
          <a:xfrm>
            <a:off x="4345977" y="3805975"/>
            <a:ext cx="4798022" cy="1337528"/>
            <a:chOff x="4345977" y="3805975"/>
            <a:chExt cx="4798022" cy="133752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6117181" y="3805975"/>
              <a:ext cx="758100" cy="75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6076225" y="2075728"/>
              <a:ext cx="1337527" cy="4798022"/>
            </a:xfrm>
            <a:custGeom>
              <a:avLst/>
              <a:gdLst/>
              <a:ahLst/>
              <a:cxnLst/>
              <a:rect l="l" t="t" r="r" b="b"/>
              <a:pathLst>
                <a:path w="2214" h="4316" extrusionOk="0">
                  <a:moveTo>
                    <a:pt x="958" y="1"/>
                  </a:moveTo>
                  <a:cubicBezTo>
                    <a:pt x="0" y="1393"/>
                    <a:pt x="899" y="2986"/>
                    <a:pt x="2213" y="4315"/>
                  </a:cubicBezTo>
                  <a:lnTo>
                    <a:pt x="22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3"/>
            <p:cNvSpPr/>
            <p:nvPr/>
          </p:nvSpPr>
          <p:spPr>
            <a:xfrm rot="-5400000" flipH="1">
              <a:off x="7561361" y="3560862"/>
              <a:ext cx="669900" cy="2495376"/>
            </a:xfrm>
            <a:custGeom>
              <a:avLst/>
              <a:gdLst/>
              <a:ahLst/>
              <a:cxnLst/>
              <a:rect l="l" t="t" r="r" b="b"/>
              <a:pathLst>
                <a:path w="4378" h="10723" extrusionOk="0">
                  <a:moveTo>
                    <a:pt x="4378" y="0"/>
                  </a:moveTo>
                  <a:cubicBezTo>
                    <a:pt x="2800" y="1548"/>
                    <a:pt x="680" y="4690"/>
                    <a:pt x="1" y="10723"/>
                  </a:cubicBezTo>
                  <a:lnTo>
                    <a:pt x="4378" y="10723"/>
                  </a:lnTo>
                  <a:lnTo>
                    <a:pt x="4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692227" y="2760525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4896077" y="2760525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692225" y="2411635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896075" y="2411635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0" y="0"/>
            <a:ext cx="691200" cy="69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5"/>
          <p:cNvSpPr/>
          <p:nvPr/>
        </p:nvSpPr>
        <p:spPr>
          <a:xfrm>
            <a:off x="7921839" y="3921297"/>
            <a:ext cx="1222153" cy="122220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5"/>
          <p:cNvSpPr/>
          <p:nvPr/>
        </p:nvSpPr>
        <p:spPr>
          <a:xfrm>
            <a:off x="-52750" y="4152350"/>
            <a:ext cx="3513695" cy="1071504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20010" y="544032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2399100" y="1523688"/>
            <a:ext cx="43458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5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 rot="10800000">
            <a:off x="7" y="3"/>
            <a:ext cx="978691" cy="97874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7"/>
          <p:cNvSpPr/>
          <p:nvPr/>
        </p:nvSpPr>
        <p:spPr>
          <a:xfrm>
            <a:off x="7" y="2"/>
            <a:ext cx="495300" cy="49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4" name="Google Shape;54;p7"/>
          <p:cNvGrpSpPr/>
          <p:nvPr/>
        </p:nvGrpSpPr>
        <p:grpSpPr>
          <a:xfrm>
            <a:off x="297682" y="4277964"/>
            <a:ext cx="1093072" cy="865499"/>
            <a:chOff x="297682" y="4277964"/>
            <a:chExt cx="1093072" cy="865499"/>
          </a:xfrm>
        </p:grpSpPr>
        <p:sp>
          <p:nvSpPr>
            <p:cNvPr id="55" name="Google Shape;55;p7"/>
            <p:cNvSpPr/>
            <p:nvPr/>
          </p:nvSpPr>
          <p:spPr>
            <a:xfrm rot="10800000">
              <a:off x="297682" y="4596836"/>
              <a:ext cx="1093072" cy="546628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7"/>
            <p:cNvSpPr/>
            <p:nvPr/>
          </p:nvSpPr>
          <p:spPr>
            <a:xfrm rot="10800000">
              <a:off x="297682" y="4277964"/>
              <a:ext cx="1093072" cy="546628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7" name="Google Shape;57;p7"/>
          <p:cNvSpPr/>
          <p:nvPr/>
        </p:nvSpPr>
        <p:spPr>
          <a:xfrm flipH="1">
            <a:off x="6176666" y="4236361"/>
            <a:ext cx="2481685" cy="734026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7"/>
          <p:cNvSpPr/>
          <p:nvPr/>
        </p:nvSpPr>
        <p:spPr>
          <a:xfrm flipH="1">
            <a:off x="5388283" y="4310100"/>
            <a:ext cx="3808967" cy="871672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7"/>
          <p:cNvSpPr/>
          <p:nvPr/>
        </p:nvSpPr>
        <p:spPr>
          <a:xfrm flipH="1">
            <a:off x="5859568" y="4203401"/>
            <a:ext cx="633600" cy="6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1786875" y="1382700"/>
            <a:ext cx="5570100" cy="23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8"/>
          <p:cNvSpPr/>
          <p:nvPr/>
        </p:nvSpPr>
        <p:spPr>
          <a:xfrm rot="-5400000" flipH="1">
            <a:off x="8194753" y="4194247"/>
            <a:ext cx="949222" cy="949278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8"/>
          <p:cNvSpPr/>
          <p:nvPr/>
        </p:nvSpPr>
        <p:spPr>
          <a:xfrm rot="-5400000">
            <a:off x="393526" y="-402149"/>
            <a:ext cx="1287126" cy="2074174"/>
          </a:xfrm>
          <a:custGeom>
            <a:avLst/>
            <a:gdLst/>
            <a:ahLst/>
            <a:cxnLst/>
            <a:rect l="l" t="t" r="r" b="b"/>
            <a:pathLst>
              <a:path w="3436" h="5537" extrusionOk="0">
                <a:moveTo>
                  <a:pt x="944" y="1"/>
                </a:moveTo>
                <a:cubicBezTo>
                  <a:pt x="1" y="2073"/>
                  <a:pt x="2459" y="4623"/>
                  <a:pt x="3435" y="5537"/>
                </a:cubicBezTo>
                <a:lnTo>
                  <a:pt x="34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8"/>
          <p:cNvSpPr/>
          <p:nvPr/>
        </p:nvSpPr>
        <p:spPr>
          <a:xfrm rot="-5400000">
            <a:off x="335626" y="-344272"/>
            <a:ext cx="707030" cy="1378304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5" name="Google Shape;65;p8"/>
          <p:cNvGrpSpPr/>
          <p:nvPr/>
        </p:nvGrpSpPr>
        <p:grpSpPr>
          <a:xfrm>
            <a:off x="-41325" y="4119504"/>
            <a:ext cx="5450058" cy="1062459"/>
            <a:chOff x="-41325" y="3921300"/>
            <a:chExt cx="6465842" cy="1260481"/>
          </a:xfrm>
        </p:grpSpPr>
        <p:sp>
          <p:nvSpPr>
            <p:cNvPr id="66" name="Google Shape;66;p8"/>
            <p:cNvSpPr/>
            <p:nvPr/>
          </p:nvSpPr>
          <p:spPr>
            <a:xfrm>
              <a:off x="691200" y="3921300"/>
              <a:ext cx="4132156" cy="1222194"/>
            </a:xfrm>
            <a:custGeom>
              <a:avLst/>
              <a:gdLst/>
              <a:ahLst/>
              <a:cxnLst/>
              <a:rect l="l" t="t" r="r" b="b"/>
              <a:pathLst>
                <a:path w="21541" h="6450" extrusionOk="0">
                  <a:moveTo>
                    <a:pt x="11047" y="1"/>
                  </a:moveTo>
                  <a:cubicBezTo>
                    <a:pt x="10962" y="1"/>
                    <a:pt x="10876" y="3"/>
                    <a:pt x="10789" y="6"/>
                  </a:cubicBezTo>
                  <a:cubicBezTo>
                    <a:pt x="8556" y="75"/>
                    <a:pt x="6537" y="1270"/>
                    <a:pt x="4737" y="2556"/>
                  </a:cubicBezTo>
                  <a:cubicBezTo>
                    <a:pt x="3091" y="3718"/>
                    <a:pt x="1522" y="4987"/>
                    <a:pt x="22" y="6346"/>
                  </a:cubicBezTo>
                  <a:lnTo>
                    <a:pt x="0" y="6397"/>
                  </a:lnTo>
                  <a:cubicBezTo>
                    <a:pt x="2357" y="6085"/>
                    <a:pt x="4458" y="6032"/>
                    <a:pt x="6708" y="6032"/>
                  </a:cubicBezTo>
                  <a:cubicBezTo>
                    <a:pt x="7425" y="6032"/>
                    <a:pt x="8156" y="6037"/>
                    <a:pt x="8916" y="6041"/>
                  </a:cubicBezTo>
                  <a:cubicBezTo>
                    <a:pt x="10789" y="6041"/>
                    <a:pt x="12667" y="6059"/>
                    <a:pt x="14523" y="6076"/>
                  </a:cubicBezTo>
                  <a:cubicBezTo>
                    <a:pt x="15809" y="6076"/>
                    <a:pt x="17078" y="6093"/>
                    <a:pt x="18347" y="6221"/>
                  </a:cubicBezTo>
                  <a:cubicBezTo>
                    <a:pt x="19264" y="6295"/>
                    <a:pt x="20166" y="6450"/>
                    <a:pt x="21079" y="6450"/>
                  </a:cubicBezTo>
                  <a:cubicBezTo>
                    <a:pt x="21233" y="6450"/>
                    <a:pt x="21386" y="6446"/>
                    <a:pt x="21540" y="6436"/>
                  </a:cubicBezTo>
                  <a:cubicBezTo>
                    <a:pt x="20828" y="5793"/>
                    <a:pt x="20113" y="5150"/>
                    <a:pt x="19397" y="4507"/>
                  </a:cubicBezTo>
                  <a:cubicBezTo>
                    <a:pt x="16996" y="2315"/>
                    <a:pt x="14258" y="1"/>
                    <a:pt x="110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-41325" y="4024975"/>
              <a:ext cx="6465842" cy="1156806"/>
            </a:xfrm>
            <a:custGeom>
              <a:avLst/>
              <a:gdLst/>
              <a:ahLst/>
              <a:cxnLst/>
              <a:rect l="l" t="t" r="r" b="b"/>
              <a:pathLst>
                <a:path w="16452" h="6105" extrusionOk="0">
                  <a:moveTo>
                    <a:pt x="2136" y="1"/>
                  </a:moveTo>
                  <a:cubicBezTo>
                    <a:pt x="1296" y="1"/>
                    <a:pt x="444" y="389"/>
                    <a:pt x="0" y="1107"/>
                  </a:cubicBezTo>
                  <a:lnTo>
                    <a:pt x="107" y="6002"/>
                  </a:lnTo>
                  <a:cubicBezTo>
                    <a:pt x="866" y="5992"/>
                    <a:pt x="1624" y="5988"/>
                    <a:pt x="2381" y="5988"/>
                  </a:cubicBezTo>
                  <a:cubicBezTo>
                    <a:pt x="6359" y="5988"/>
                    <a:pt x="10316" y="6105"/>
                    <a:pt x="14294" y="6105"/>
                  </a:cubicBezTo>
                  <a:cubicBezTo>
                    <a:pt x="15012" y="6105"/>
                    <a:pt x="15732" y="6101"/>
                    <a:pt x="16452" y="6092"/>
                  </a:cubicBezTo>
                  <a:cubicBezTo>
                    <a:pt x="15843" y="4750"/>
                    <a:pt x="15024" y="3464"/>
                    <a:pt x="13863" y="2573"/>
                  </a:cubicBezTo>
                  <a:cubicBezTo>
                    <a:pt x="12946" y="1876"/>
                    <a:pt x="11802" y="1442"/>
                    <a:pt x="10667" y="1442"/>
                  </a:cubicBezTo>
                  <a:cubicBezTo>
                    <a:pt x="10343" y="1442"/>
                    <a:pt x="10018" y="1477"/>
                    <a:pt x="9701" y="1553"/>
                  </a:cubicBezTo>
                  <a:cubicBezTo>
                    <a:pt x="8968" y="1750"/>
                    <a:pt x="8290" y="2144"/>
                    <a:pt x="7557" y="2393"/>
                  </a:cubicBezTo>
                  <a:cubicBezTo>
                    <a:pt x="7179" y="2524"/>
                    <a:pt x="6762" y="2616"/>
                    <a:pt x="6355" y="2616"/>
                  </a:cubicBezTo>
                  <a:cubicBezTo>
                    <a:pt x="5991" y="2616"/>
                    <a:pt x="5636" y="2543"/>
                    <a:pt x="5324" y="2359"/>
                  </a:cubicBezTo>
                  <a:cubicBezTo>
                    <a:pt x="4630" y="1947"/>
                    <a:pt x="4308" y="1124"/>
                    <a:pt x="3717" y="571"/>
                  </a:cubicBezTo>
                  <a:cubicBezTo>
                    <a:pt x="3287" y="185"/>
                    <a:pt x="2714" y="1"/>
                    <a:pt x="2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4026175" y="3921300"/>
              <a:ext cx="758100" cy="75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2413712" y="1803225"/>
            <a:ext cx="4316700" cy="11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2413600" y="2790400"/>
            <a:ext cx="4316700" cy="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0" y="4452300"/>
            <a:ext cx="691200" cy="69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3" name="Google Shape;73;p9"/>
          <p:cNvGrpSpPr/>
          <p:nvPr/>
        </p:nvGrpSpPr>
        <p:grpSpPr>
          <a:xfrm>
            <a:off x="5408750" y="3536800"/>
            <a:ext cx="3793461" cy="1644981"/>
            <a:chOff x="5408750" y="3536800"/>
            <a:chExt cx="3793461" cy="1644981"/>
          </a:xfrm>
        </p:grpSpPr>
        <p:sp>
          <p:nvSpPr>
            <p:cNvPr id="74" name="Google Shape;74;p9"/>
            <p:cNvSpPr/>
            <p:nvPr/>
          </p:nvSpPr>
          <p:spPr>
            <a:xfrm flipH="1">
              <a:off x="5408750" y="4024975"/>
              <a:ext cx="3793461" cy="1156806"/>
            </a:xfrm>
            <a:custGeom>
              <a:avLst/>
              <a:gdLst/>
              <a:ahLst/>
              <a:cxnLst/>
              <a:rect l="l" t="t" r="r" b="b"/>
              <a:pathLst>
                <a:path w="16452" h="6105" extrusionOk="0">
                  <a:moveTo>
                    <a:pt x="2136" y="1"/>
                  </a:moveTo>
                  <a:cubicBezTo>
                    <a:pt x="1296" y="1"/>
                    <a:pt x="444" y="389"/>
                    <a:pt x="0" y="1107"/>
                  </a:cubicBezTo>
                  <a:lnTo>
                    <a:pt x="107" y="6002"/>
                  </a:lnTo>
                  <a:cubicBezTo>
                    <a:pt x="866" y="5992"/>
                    <a:pt x="1624" y="5988"/>
                    <a:pt x="2381" y="5988"/>
                  </a:cubicBezTo>
                  <a:cubicBezTo>
                    <a:pt x="6359" y="5988"/>
                    <a:pt x="10316" y="6105"/>
                    <a:pt x="14294" y="6105"/>
                  </a:cubicBezTo>
                  <a:cubicBezTo>
                    <a:pt x="15012" y="6105"/>
                    <a:pt x="15732" y="6101"/>
                    <a:pt x="16452" y="6092"/>
                  </a:cubicBezTo>
                  <a:cubicBezTo>
                    <a:pt x="15843" y="4750"/>
                    <a:pt x="15024" y="3464"/>
                    <a:pt x="13863" y="2573"/>
                  </a:cubicBezTo>
                  <a:cubicBezTo>
                    <a:pt x="12946" y="1876"/>
                    <a:pt x="11802" y="1442"/>
                    <a:pt x="10667" y="1442"/>
                  </a:cubicBezTo>
                  <a:cubicBezTo>
                    <a:pt x="10343" y="1442"/>
                    <a:pt x="10018" y="1477"/>
                    <a:pt x="9701" y="1553"/>
                  </a:cubicBezTo>
                  <a:cubicBezTo>
                    <a:pt x="8968" y="1750"/>
                    <a:pt x="8290" y="2144"/>
                    <a:pt x="7557" y="2393"/>
                  </a:cubicBezTo>
                  <a:cubicBezTo>
                    <a:pt x="7179" y="2524"/>
                    <a:pt x="6762" y="2616"/>
                    <a:pt x="6355" y="2616"/>
                  </a:cubicBezTo>
                  <a:cubicBezTo>
                    <a:pt x="5991" y="2616"/>
                    <a:pt x="5636" y="2543"/>
                    <a:pt x="5324" y="2359"/>
                  </a:cubicBezTo>
                  <a:cubicBezTo>
                    <a:pt x="4630" y="1947"/>
                    <a:pt x="4308" y="1124"/>
                    <a:pt x="3717" y="571"/>
                  </a:cubicBezTo>
                  <a:cubicBezTo>
                    <a:pt x="3287" y="185"/>
                    <a:pt x="2714" y="1"/>
                    <a:pt x="21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307450" y="3536800"/>
              <a:ext cx="758100" cy="75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6" name="Google Shape;76;p9"/>
          <p:cNvSpPr/>
          <p:nvPr/>
        </p:nvSpPr>
        <p:spPr>
          <a:xfrm rot="-5400000">
            <a:off x="8276347" y="3"/>
            <a:ext cx="867655" cy="867674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2138151" y="2059652"/>
            <a:ext cx="2417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2" hasCustomPrompt="1"/>
          </p:nvPr>
        </p:nvSpPr>
        <p:spPr>
          <a:xfrm>
            <a:off x="1139750" y="1652427"/>
            <a:ext cx="998400" cy="890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5917798" y="2059661"/>
            <a:ext cx="2417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4" hasCustomPrompt="1"/>
          </p:nvPr>
        </p:nvSpPr>
        <p:spPr>
          <a:xfrm>
            <a:off x="4919375" y="1652326"/>
            <a:ext cx="998400" cy="890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5"/>
          </p:nvPr>
        </p:nvSpPr>
        <p:spPr>
          <a:xfrm>
            <a:off x="2138151" y="3575486"/>
            <a:ext cx="2417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1139750" y="3168103"/>
            <a:ext cx="998400" cy="890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7"/>
          </p:nvPr>
        </p:nvSpPr>
        <p:spPr>
          <a:xfrm>
            <a:off x="5917798" y="3575488"/>
            <a:ext cx="2417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4919378" y="3168145"/>
            <a:ext cx="998400" cy="890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2138151" y="1752125"/>
            <a:ext cx="2417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17798" y="1752125"/>
            <a:ext cx="2417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4"/>
          </p:nvPr>
        </p:nvSpPr>
        <p:spPr>
          <a:xfrm>
            <a:off x="2138151" y="3267950"/>
            <a:ext cx="2417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5"/>
          </p:nvPr>
        </p:nvSpPr>
        <p:spPr>
          <a:xfrm>
            <a:off x="5917798" y="3267950"/>
            <a:ext cx="2417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/>
          <p:nvPr/>
        </p:nvSpPr>
        <p:spPr>
          <a:xfrm rot="5400000">
            <a:off x="-6585" y="4309125"/>
            <a:ext cx="844084" cy="844084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3"/>
          <p:cNvSpPr/>
          <p:nvPr/>
        </p:nvSpPr>
        <p:spPr>
          <a:xfrm flipH="1">
            <a:off x="5690250" y="4152350"/>
            <a:ext cx="3513695" cy="1071504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5349100" y="1821800"/>
            <a:ext cx="2500800" cy="60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subTitle" idx="1"/>
          </p:nvPr>
        </p:nvSpPr>
        <p:spPr>
          <a:xfrm>
            <a:off x="5349100" y="2393738"/>
            <a:ext cx="2500800" cy="9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9" name="Google Shape;179;p21"/>
          <p:cNvSpPr/>
          <p:nvPr/>
        </p:nvSpPr>
        <p:spPr>
          <a:xfrm rot="10800000">
            <a:off x="8" y="657130"/>
            <a:ext cx="692634" cy="692653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21"/>
          <p:cNvSpPr/>
          <p:nvPr/>
        </p:nvSpPr>
        <p:spPr>
          <a:xfrm rot="-5400000">
            <a:off x="393551" y="-402149"/>
            <a:ext cx="1287126" cy="2074174"/>
          </a:xfrm>
          <a:custGeom>
            <a:avLst/>
            <a:gdLst/>
            <a:ahLst/>
            <a:cxnLst/>
            <a:rect l="l" t="t" r="r" b="b"/>
            <a:pathLst>
              <a:path w="3436" h="5537" extrusionOk="0">
                <a:moveTo>
                  <a:pt x="944" y="1"/>
                </a:moveTo>
                <a:cubicBezTo>
                  <a:pt x="1" y="2073"/>
                  <a:pt x="2459" y="4623"/>
                  <a:pt x="3435" y="5537"/>
                </a:cubicBezTo>
                <a:lnTo>
                  <a:pt x="34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21"/>
          <p:cNvSpPr/>
          <p:nvPr/>
        </p:nvSpPr>
        <p:spPr>
          <a:xfrm rot="-5400000">
            <a:off x="335651" y="-344272"/>
            <a:ext cx="707030" cy="1378304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2" name="Google Shape;182;p21"/>
          <p:cNvGrpSpPr/>
          <p:nvPr/>
        </p:nvGrpSpPr>
        <p:grpSpPr>
          <a:xfrm>
            <a:off x="4913103" y="3963878"/>
            <a:ext cx="4230896" cy="1179432"/>
            <a:chOff x="4345977" y="3805975"/>
            <a:chExt cx="4798022" cy="1337528"/>
          </a:xfrm>
        </p:grpSpPr>
        <p:sp>
          <p:nvSpPr>
            <p:cNvPr id="183" name="Google Shape;183;p21"/>
            <p:cNvSpPr/>
            <p:nvPr/>
          </p:nvSpPr>
          <p:spPr>
            <a:xfrm rot="-5400000">
              <a:off x="6117181" y="3805975"/>
              <a:ext cx="758100" cy="75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1"/>
            <p:cNvSpPr/>
            <p:nvPr/>
          </p:nvSpPr>
          <p:spPr>
            <a:xfrm rot="5400000">
              <a:off x="6076225" y="2075728"/>
              <a:ext cx="1337527" cy="4798022"/>
            </a:xfrm>
            <a:custGeom>
              <a:avLst/>
              <a:gdLst/>
              <a:ahLst/>
              <a:cxnLst/>
              <a:rect l="l" t="t" r="r" b="b"/>
              <a:pathLst>
                <a:path w="2214" h="4316" extrusionOk="0">
                  <a:moveTo>
                    <a:pt x="958" y="1"/>
                  </a:moveTo>
                  <a:cubicBezTo>
                    <a:pt x="0" y="1393"/>
                    <a:pt x="899" y="2986"/>
                    <a:pt x="2213" y="4315"/>
                  </a:cubicBezTo>
                  <a:lnTo>
                    <a:pt x="22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1"/>
            <p:cNvSpPr/>
            <p:nvPr/>
          </p:nvSpPr>
          <p:spPr>
            <a:xfrm rot="-5400000" flipH="1">
              <a:off x="7561361" y="3560862"/>
              <a:ext cx="669900" cy="2495376"/>
            </a:xfrm>
            <a:custGeom>
              <a:avLst/>
              <a:gdLst/>
              <a:ahLst/>
              <a:cxnLst/>
              <a:rect l="l" t="t" r="r" b="b"/>
              <a:pathLst>
                <a:path w="4378" h="10723" extrusionOk="0">
                  <a:moveTo>
                    <a:pt x="4378" y="0"/>
                  </a:moveTo>
                  <a:cubicBezTo>
                    <a:pt x="2800" y="1548"/>
                    <a:pt x="680" y="4690"/>
                    <a:pt x="1" y="10723"/>
                  </a:cubicBezTo>
                  <a:lnTo>
                    <a:pt x="4378" y="10723"/>
                  </a:lnTo>
                  <a:lnTo>
                    <a:pt x="4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7" r:id="rId9"/>
    <p:sldLayoutId id="2147483672" r:id="rId10"/>
    <p:sldLayoutId id="2147483674" r:id="rId11"/>
    <p:sldLayoutId id="2147483676" r:id="rId12"/>
    <p:sldLayoutId id="2147483680" r:id="rId13"/>
    <p:sldLayoutId id="2147483681" r:id="rId14"/>
    <p:sldLayoutId id="214748368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39"/>
          <p:cNvGrpSpPr/>
          <p:nvPr/>
        </p:nvGrpSpPr>
        <p:grpSpPr>
          <a:xfrm>
            <a:off x="32273" y="4120179"/>
            <a:ext cx="6111920" cy="976269"/>
            <a:chOff x="-41325" y="3921300"/>
            <a:chExt cx="6465842" cy="1260481"/>
          </a:xfrm>
        </p:grpSpPr>
        <p:sp>
          <p:nvSpPr>
            <p:cNvPr id="374" name="Google Shape;374;p39"/>
            <p:cNvSpPr/>
            <p:nvPr/>
          </p:nvSpPr>
          <p:spPr>
            <a:xfrm>
              <a:off x="691200" y="3921300"/>
              <a:ext cx="4132156" cy="1222194"/>
            </a:xfrm>
            <a:custGeom>
              <a:avLst/>
              <a:gdLst/>
              <a:ahLst/>
              <a:cxnLst/>
              <a:rect l="l" t="t" r="r" b="b"/>
              <a:pathLst>
                <a:path w="21541" h="6450" extrusionOk="0">
                  <a:moveTo>
                    <a:pt x="11047" y="1"/>
                  </a:moveTo>
                  <a:cubicBezTo>
                    <a:pt x="10962" y="1"/>
                    <a:pt x="10876" y="3"/>
                    <a:pt x="10789" y="6"/>
                  </a:cubicBezTo>
                  <a:cubicBezTo>
                    <a:pt x="8556" y="75"/>
                    <a:pt x="6537" y="1270"/>
                    <a:pt x="4737" y="2556"/>
                  </a:cubicBezTo>
                  <a:cubicBezTo>
                    <a:pt x="3091" y="3718"/>
                    <a:pt x="1522" y="4987"/>
                    <a:pt x="22" y="6346"/>
                  </a:cubicBezTo>
                  <a:lnTo>
                    <a:pt x="0" y="6397"/>
                  </a:lnTo>
                  <a:cubicBezTo>
                    <a:pt x="2357" y="6085"/>
                    <a:pt x="4458" y="6032"/>
                    <a:pt x="6708" y="6032"/>
                  </a:cubicBezTo>
                  <a:cubicBezTo>
                    <a:pt x="7425" y="6032"/>
                    <a:pt x="8156" y="6037"/>
                    <a:pt x="8916" y="6041"/>
                  </a:cubicBezTo>
                  <a:cubicBezTo>
                    <a:pt x="10789" y="6041"/>
                    <a:pt x="12667" y="6059"/>
                    <a:pt x="14523" y="6076"/>
                  </a:cubicBezTo>
                  <a:cubicBezTo>
                    <a:pt x="15809" y="6076"/>
                    <a:pt x="17078" y="6093"/>
                    <a:pt x="18347" y="6221"/>
                  </a:cubicBezTo>
                  <a:cubicBezTo>
                    <a:pt x="19264" y="6295"/>
                    <a:pt x="20166" y="6450"/>
                    <a:pt x="21079" y="6450"/>
                  </a:cubicBezTo>
                  <a:cubicBezTo>
                    <a:pt x="21233" y="6450"/>
                    <a:pt x="21386" y="6446"/>
                    <a:pt x="21540" y="6436"/>
                  </a:cubicBezTo>
                  <a:cubicBezTo>
                    <a:pt x="20828" y="5793"/>
                    <a:pt x="20113" y="5150"/>
                    <a:pt x="19397" y="4507"/>
                  </a:cubicBezTo>
                  <a:cubicBezTo>
                    <a:pt x="16996" y="2315"/>
                    <a:pt x="14258" y="1"/>
                    <a:pt x="11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-41325" y="4024975"/>
              <a:ext cx="6465842" cy="1156806"/>
            </a:xfrm>
            <a:custGeom>
              <a:avLst/>
              <a:gdLst/>
              <a:ahLst/>
              <a:cxnLst/>
              <a:rect l="l" t="t" r="r" b="b"/>
              <a:pathLst>
                <a:path w="16452" h="6105" extrusionOk="0">
                  <a:moveTo>
                    <a:pt x="2136" y="1"/>
                  </a:moveTo>
                  <a:cubicBezTo>
                    <a:pt x="1296" y="1"/>
                    <a:pt x="444" y="389"/>
                    <a:pt x="0" y="1107"/>
                  </a:cubicBezTo>
                  <a:lnTo>
                    <a:pt x="107" y="6002"/>
                  </a:lnTo>
                  <a:cubicBezTo>
                    <a:pt x="866" y="5992"/>
                    <a:pt x="1624" y="5988"/>
                    <a:pt x="2381" y="5988"/>
                  </a:cubicBezTo>
                  <a:cubicBezTo>
                    <a:pt x="6359" y="5988"/>
                    <a:pt x="10316" y="6105"/>
                    <a:pt x="14294" y="6105"/>
                  </a:cubicBezTo>
                  <a:cubicBezTo>
                    <a:pt x="15012" y="6105"/>
                    <a:pt x="15732" y="6101"/>
                    <a:pt x="16452" y="6092"/>
                  </a:cubicBezTo>
                  <a:cubicBezTo>
                    <a:pt x="15843" y="4750"/>
                    <a:pt x="15024" y="3464"/>
                    <a:pt x="13863" y="2573"/>
                  </a:cubicBezTo>
                  <a:cubicBezTo>
                    <a:pt x="12946" y="1876"/>
                    <a:pt x="11802" y="1442"/>
                    <a:pt x="10667" y="1442"/>
                  </a:cubicBezTo>
                  <a:cubicBezTo>
                    <a:pt x="10343" y="1442"/>
                    <a:pt x="10018" y="1477"/>
                    <a:pt x="9701" y="1553"/>
                  </a:cubicBezTo>
                  <a:cubicBezTo>
                    <a:pt x="8968" y="1750"/>
                    <a:pt x="8290" y="2144"/>
                    <a:pt x="7557" y="2393"/>
                  </a:cubicBezTo>
                  <a:cubicBezTo>
                    <a:pt x="7179" y="2524"/>
                    <a:pt x="6762" y="2616"/>
                    <a:pt x="6355" y="2616"/>
                  </a:cubicBezTo>
                  <a:cubicBezTo>
                    <a:pt x="5991" y="2616"/>
                    <a:pt x="5636" y="2543"/>
                    <a:pt x="5324" y="2359"/>
                  </a:cubicBezTo>
                  <a:cubicBezTo>
                    <a:pt x="4630" y="1947"/>
                    <a:pt x="4308" y="1124"/>
                    <a:pt x="3717" y="571"/>
                  </a:cubicBezTo>
                  <a:cubicBezTo>
                    <a:pt x="3287" y="185"/>
                    <a:pt x="2714" y="1"/>
                    <a:pt x="2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4026175" y="3921300"/>
              <a:ext cx="758100" cy="75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7" name="Google Shape;377;p39"/>
          <p:cNvGrpSpPr/>
          <p:nvPr/>
        </p:nvGrpSpPr>
        <p:grpSpPr>
          <a:xfrm>
            <a:off x="7793445" y="-151372"/>
            <a:ext cx="1350555" cy="1032070"/>
            <a:chOff x="4338287" y="332320"/>
            <a:chExt cx="1072465" cy="819558"/>
          </a:xfrm>
        </p:grpSpPr>
        <p:grpSp>
          <p:nvGrpSpPr>
            <p:cNvPr id="378" name="Google Shape;378;p39"/>
            <p:cNvGrpSpPr/>
            <p:nvPr/>
          </p:nvGrpSpPr>
          <p:grpSpPr>
            <a:xfrm>
              <a:off x="4338287" y="332320"/>
              <a:ext cx="665342" cy="819558"/>
              <a:chOff x="1427225" y="332320"/>
              <a:chExt cx="665342" cy="819558"/>
            </a:xfrm>
          </p:grpSpPr>
          <p:sp>
            <p:nvSpPr>
              <p:cNvPr id="379" name="Google Shape;379;p39"/>
              <p:cNvSpPr/>
              <p:nvPr/>
            </p:nvSpPr>
            <p:spPr>
              <a:xfrm>
                <a:off x="1682651" y="332320"/>
                <a:ext cx="409916" cy="819558"/>
              </a:xfrm>
              <a:custGeom>
                <a:avLst/>
                <a:gdLst/>
                <a:ahLst/>
                <a:cxnLst/>
                <a:rect l="l" t="t" r="r" b="b"/>
                <a:pathLst>
                  <a:path w="7485" h="14965" extrusionOk="0">
                    <a:moveTo>
                      <a:pt x="1" y="0"/>
                    </a:moveTo>
                    <a:lnTo>
                      <a:pt x="1" y="14964"/>
                    </a:lnTo>
                    <a:cubicBezTo>
                      <a:pt x="4124" y="14964"/>
                      <a:pt x="7485" y="11625"/>
                      <a:pt x="7485" y="7484"/>
                    </a:cubicBezTo>
                    <a:cubicBezTo>
                      <a:pt x="7485" y="3339"/>
                      <a:pt x="4124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" name="Google Shape;380;p39"/>
              <p:cNvSpPr/>
              <p:nvPr/>
            </p:nvSpPr>
            <p:spPr>
              <a:xfrm>
                <a:off x="1427225" y="486763"/>
                <a:ext cx="509698" cy="510629"/>
              </a:xfrm>
              <a:custGeom>
                <a:avLst/>
                <a:gdLst/>
                <a:ahLst/>
                <a:cxnLst/>
                <a:rect l="l" t="t" r="r" b="b"/>
                <a:pathLst>
                  <a:path w="9307" h="9324" extrusionOk="0">
                    <a:moveTo>
                      <a:pt x="4665" y="1"/>
                    </a:moveTo>
                    <a:cubicBezTo>
                      <a:pt x="2093" y="1"/>
                      <a:pt x="1" y="2093"/>
                      <a:pt x="1" y="4664"/>
                    </a:cubicBezTo>
                    <a:cubicBezTo>
                      <a:pt x="1" y="7236"/>
                      <a:pt x="2093" y="9324"/>
                      <a:pt x="4665" y="9324"/>
                    </a:cubicBezTo>
                    <a:cubicBezTo>
                      <a:pt x="7237" y="9324"/>
                      <a:pt x="9307" y="7236"/>
                      <a:pt x="9307" y="4664"/>
                    </a:cubicBezTo>
                    <a:cubicBezTo>
                      <a:pt x="9307" y="2093"/>
                      <a:pt x="7237" y="1"/>
                      <a:pt x="4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81" name="Google Shape;381;p39"/>
            <p:cNvSpPr/>
            <p:nvPr/>
          </p:nvSpPr>
          <p:spPr>
            <a:xfrm rot="10800000">
              <a:off x="4999906" y="332320"/>
              <a:ext cx="410847" cy="819558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5" name="Picture 2" descr="Universitas Logistik dan Bisnis Internasional (ULBI)">
            <a:extLst>
              <a:ext uri="{FF2B5EF4-FFF2-40B4-BE49-F238E27FC236}">
                <a16:creationId xmlns:a16="http://schemas.microsoft.com/office/drawing/2014/main" id="{432EF046-EDF4-4898-8910-E45321178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1" y="209438"/>
            <a:ext cx="1910570" cy="67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597;p38">
            <a:extLst>
              <a:ext uri="{FF2B5EF4-FFF2-40B4-BE49-F238E27FC236}">
                <a16:creationId xmlns:a16="http://schemas.microsoft.com/office/drawing/2014/main" id="{5D9A2B0C-AAEE-4786-A881-EE1109AB481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83826" y="947389"/>
            <a:ext cx="6733276" cy="30384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D" sz="4800" dirty="0">
                <a:solidFill>
                  <a:schemeClr val="accent5"/>
                </a:solidFill>
              </a:rPr>
              <a:t>Proyek 2</a:t>
            </a:r>
            <a:br>
              <a:rPr lang="en" sz="3100" dirty="0"/>
            </a:br>
            <a:r>
              <a:rPr lang="en-ID" sz="3100" dirty="0">
                <a:solidFill>
                  <a:schemeClr val="tx2">
                    <a:lumMod val="50000"/>
                  </a:schemeClr>
                </a:solidFill>
              </a:rPr>
              <a:t>Ratu SukmaKomala 1214007</a:t>
            </a:r>
            <a:br>
              <a:rPr lang="en-ID" sz="31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ID" sz="3100" dirty="0">
                <a:solidFill>
                  <a:schemeClr val="tx2">
                    <a:lumMod val="50000"/>
                  </a:schemeClr>
                </a:solidFill>
              </a:rPr>
              <a:t>Isnaenti Nur Latifah 1214033</a:t>
            </a:r>
            <a:br>
              <a:rPr lang="en-ID" sz="3100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ID" sz="31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ID" sz="3100" dirty="0">
                <a:solidFill>
                  <a:schemeClr val="tx2">
                    <a:lumMod val="50000"/>
                  </a:schemeClr>
                </a:solidFill>
              </a:rPr>
              <a:t>D4 – Teknik Informatika 2A</a:t>
            </a:r>
            <a:endParaRPr sz="4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Google Shape;598;p38">
            <a:extLst>
              <a:ext uri="{FF2B5EF4-FFF2-40B4-BE49-F238E27FC236}">
                <a16:creationId xmlns:a16="http://schemas.microsoft.com/office/drawing/2014/main" id="{644ECEC7-F4DC-4200-B188-41A5A24B717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03850" y="4200477"/>
            <a:ext cx="4040150" cy="8044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US" dirty="0"/>
              <a:t>Dosen Pembimbing: </a:t>
            </a:r>
          </a:p>
          <a:p>
            <a:pPr marL="0" indent="0" algn="ctr"/>
            <a:r>
              <a:rPr lang="id-ID" dirty="0"/>
              <a:t>Roni Andarsyah,. </a:t>
            </a:r>
            <a:r>
              <a:rPr lang="en-US" dirty="0"/>
              <a:t>  </a:t>
            </a:r>
            <a:r>
              <a:rPr lang="id-ID" dirty="0"/>
              <a:t>ST., M.KOM.,SFPC</a:t>
            </a:r>
            <a:r>
              <a:rPr lang="en-US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45"/>
          <p:cNvGrpSpPr/>
          <p:nvPr/>
        </p:nvGrpSpPr>
        <p:grpSpPr>
          <a:xfrm>
            <a:off x="297687" y="2571733"/>
            <a:ext cx="1093067" cy="1615117"/>
            <a:chOff x="297687" y="2571733"/>
            <a:chExt cx="1093067" cy="1615117"/>
          </a:xfrm>
        </p:grpSpPr>
        <p:sp>
          <p:nvSpPr>
            <p:cNvPr id="444" name="Google Shape;444;p45"/>
            <p:cNvSpPr/>
            <p:nvPr/>
          </p:nvSpPr>
          <p:spPr>
            <a:xfrm rot="10800000">
              <a:off x="297687" y="3640226"/>
              <a:ext cx="1093067" cy="546624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45"/>
            <p:cNvSpPr/>
            <p:nvPr/>
          </p:nvSpPr>
          <p:spPr>
            <a:xfrm rot="10800000">
              <a:off x="297687" y="3321354"/>
              <a:ext cx="1093067" cy="546624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45"/>
            <p:cNvSpPr/>
            <p:nvPr/>
          </p:nvSpPr>
          <p:spPr>
            <a:xfrm rot="-5400000">
              <a:off x="514976" y="2571733"/>
              <a:ext cx="658501" cy="65850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7" name="Google Shape;447;p45"/>
          <p:cNvGrpSpPr/>
          <p:nvPr/>
        </p:nvGrpSpPr>
        <p:grpSpPr>
          <a:xfrm rot="5400000" flipH="1">
            <a:off x="7818542" y="458821"/>
            <a:ext cx="1210896" cy="875124"/>
            <a:chOff x="4338287" y="332320"/>
            <a:chExt cx="1134117" cy="819558"/>
          </a:xfrm>
        </p:grpSpPr>
        <p:grpSp>
          <p:nvGrpSpPr>
            <p:cNvPr id="448" name="Google Shape;448;p45"/>
            <p:cNvGrpSpPr/>
            <p:nvPr/>
          </p:nvGrpSpPr>
          <p:grpSpPr>
            <a:xfrm>
              <a:off x="4807062" y="332320"/>
              <a:ext cx="665342" cy="819558"/>
              <a:chOff x="2496300" y="332320"/>
              <a:chExt cx="665342" cy="819558"/>
            </a:xfrm>
          </p:grpSpPr>
          <p:sp>
            <p:nvSpPr>
              <p:cNvPr id="449" name="Google Shape;449;p45"/>
              <p:cNvSpPr/>
              <p:nvPr/>
            </p:nvSpPr>
            <p:spPr>
              <a:xfrm>
                <a:off x="2750795" y="332320"/>
                <a:ext cx="410847" cy="819558"/>
              </a:xfrm>
              <a:custGeom>
                <a:avLst/>
                <a:gdLst/>
                <a:ahLst/>
                <a:cxnLst/>
                <a:rect l="l" t="t" r="r" b="b"/>
                <a:pathLst>
                  <a:path w="7502" h="14965" extrusionOk="0">
                    <a:moveTo>
                      <a:pt x="0" y="0"/>
                    </a:moveTo>
                    <a:lnTo>
                      <a:pt x="0" y="14964"/>
                    </a:lnTo>
                    <a:cubicBezTo>
                      <a:pt x="4141" y="14964"/>
                      <a:pt x="7502" y="11625"/>
                      <a:pt x="7502" y="7484"/>
                    </a:cubicBezTo>
                    <a:cubicBezTo>
                      <a:pt x="7502" y="3339"/>
                      <a:pt x="4141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0" name="Google Shape;450;p45"/>
              <p:cNvSpPr/>
              <p:nvPr/>
            </p:nvSpPr>
            <p:spPr>
              <a:xfrm>
                <a:off x="2496300" y="486763"/>
                <a:ext cx="509698" cy="510629"/>
              </a:xfrm>
              <a:custGeom>
                <a:avLst/>
                <a:gdLst/>
                <a:ahLst/>
                <a:cxnLst/>
                <a:rect l="l" t="t" r="r" b="b"/>
                <a:pathLst>
                  <a:path w="9307" h="9324" extrusionOk="0">
                    <a:moveTo>
                      <a:pt x="4647" y="1"/>
                    </a:moveTo>
                    <a:cubicBezTo>
                      <a:pt x="2076" y="1"/>
                      <a:pt x="1" y="2093"/>
                      <a:pt x="1" y="4664"/>
                    </a:cubicBezTo>
                    <a:cubicBezTo>
                      <a:pt x="1" y="7236"/>
                      <a:pt x="2076" y="9324"/>
                      <a:pt x="4647" y="9324"/>
                    </a:cubicBezTo>
                    <a:cubicBezTo>
                      <a:pt x="7237" y="9324"/>
                      <a:pt x="9307" y="7236"/>
                      <a:pt x="9307" y="4664"/>
                    </a:cubicBezTo>
                    <a:cubicBezTo>
                      <a:pt x="9307" y="2093"/>
                      <a:pt x="7237" y="1"/>
                      <a:pt x="46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51" name="Google Shape;451;p45"/>
            <p:cNvGrpSpPr/>
            <p:nvPr/>
          </p:nvGrpSpPr>
          <p:grpSpPr>
            <a:xfrm>
              <a:off x="4338287" y="332320"/>
              <a:ext cx="665342" cy="819558"/>
              <a:chOff x="1427225" y="332320"/>
              <a:chExt cx="665342" cy="819558"/>
            </a:xfrm>
          </p:grpSpPr>
          <p:sp>
            <p:nvSpPr>
              <p:cNvPr id="452" name="Google Shape;452;p45"/>
              <p:cNvSpPr/>
              <p:nvPr/>
            </p:nvSpPr>
            <p:spPr>
              <a:xfrm>
                <a:off x="1682651" y="332320"/>
                <a:ext cx="409916" cy="819558"/>
              </a:xfrm>
              <a:custGeom>
                <a:avLst/>
                <a:gdLst/>
                <a:ahLst/>
                <a:cxnLst/>
                <a:rect l="l" t="t" r="r" b="b"/>
                <a:pathLst>
                  <a:path w="7485" h="14965" extrusionOk="0">
                    <a:moveTo>
                      <a:pt x="1" y="0"/>
                    </a:moveTo>
                    <a:lnTo>
                      <a:pt x="1" y="14964"/>
                    </a:lnTo>
                    <a:cubicBezTo>
                      <a:pt x="4124" y="14964"/>
                      <a:pt x="7485" y="11625"/>
                      <a:pt x="7485" y="7484"/>
                    </a:cubicBezTo>
                    <a:cubicBezTo>
                      <a:pt x="7485" y="3339"/>
                      <a:pt x="4124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3" name="Google Shape;453;p45"/>
              <p:cNvSpPr/>
              <p:nvPr/>
            </p:nvSpPr>
            <p:spPr>
              <a:xfrm>
                <a:off x="1427225" y="486763"/>
                <a:ext cx="509698" cy="510629"/>
              </a:xfrm>
              <a:custGeom>
                <a:avLst/>
                <a:gdLst/>
                <a:ahLst/>
                <a:cxnLst/>
                <a:rect l="l" t="t" r="r" b="b"/>
                <a:pathLst>
                  <a:path w="9307" h="9324" extrusionOk="0">
                    <a:moveTo>
                      <a:pt x="4665" y="1"/>
                    </a:moveTo>
                    <a:cubicBezTo>
                      <a:pt x="2093" y="1"/>
                      <a:pt x="1" y="2093"/>
                      <a:pt x="1" y="4664"/>
                    </a:cubicBezTo>
                    <a:cubicBezTo>
                      <a:pt x="1" y="7236"/>
                      <a:pt x="2093" y="9324"/>
                      <a:pt x="4665" y="9324"/>
                    </a:cubicBezTo>
                    <a:cubicBezTo>
                      <a:pt x="7237" y="9324"/>
                      <a:pt x="9307" y="7236"/>
                      <a:pt x="9307" y="4664"/>
                    </a:cubicBezTo>
                    <a:cubicBezTo>
                      <a:pt x="9307" y="2093"/>
                      <a:pt x="7237" y="1"/>
                      <a:pt x="4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9" name="Google Shape;461;p46">
            <a:extLst>
              <a:ext uri="{FF2B5EF4-FFF2-40B4-BE49-F238E27FC236}">
                <a16:creationId xmlns:a16="http://schemas.microsoft.com/office/drawing/2014/main" id="{CF31DA9F-2FE0-4562-AA52-2B60EDE28A91}"/>
              </a:ext>
            </a:extLst>
          </p:cNvPr>
          <p:cNvSpPr txBox="1">
            <a:spLocks/>
          </p:cNvSpPr>
          <p:nvPr/>
        </p:nvSpPr>
        <p:spPr>
          <a:xfrm>
            <a:off x="2615001" y="186118"/>
            <a:ext cx="3258675" cy="60532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&amp; Answer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Konsultasi Dokter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891DB06-A597-49F1-887B-166D6A5CFA73}"/>
              </a:ext>
            </a:extLst>
          </p:cNvPr>
          <p:cNvPicPr/>
          <p:nvPr/>
        </p:nvPicPr>
        <p:blipFill rotWithShape="1">
          <a:blip r:embed="rId3"/>
          <a:srcRect l="20828" t="2739" r="7601" b="49148"/>
          <a:stretch/>
        </p:blipFill>
        <p:spPr bwMode="auto">
          <a:xfrm>
            <a:off x="1979407" y="957626"/>
            <a:ext cx="4894729" cy="38833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8"/>
          <p:cNvSpPr/>
          <p:nvPr/>
        </p:nvSpPr>
        <p:spPr>
          <a:xfrm>
            <a:off x="1613658" y="2010595"/>
            <a:ext cx="343404" cy="446998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27" name="Google Shape;527;p48"/>
          <p:cNvGrpSpPr/>
          <p:nvPr/>
        </p:nvGrpSpPr>
        <p:grpSpPr>
          <a:xfrm>
            <a:off x="1586310" y="3406605"/>
            <a:ext cx="398119" cy="448143"/>
            <a:chOff x="-20930075" y="4066100"/>
            <a:chExt cx="269400" cy="303250"/>
          </a:xfrm>
        </p:grpSpPr>
        <p:sp>
          <p:nvSpPr>
            <p:cNvPr id="528" name="Google Shape;528;p48"/>
            <p:cNvSpPr/>
            <p:nvPr/>
          </p:nvSpPr>
          <p:spPr>
            <a:xfrm>
              <a:off x="-20865475" y="4066100"/>
              <a:ext cx="141775" cy="144150"/>
            </a:xfrm>
            <a:custGeom>
              <a:avLst/>
              <a:gdLst/>
              <a:ahLst/>
              <a:cxnLst/>
              <a:rect l="l" t="t" r="r" b="b"/>
              <a:pathLst>
                <a:path w="5671" h="5766" extrusionOk="0">
                  <a:moveTo>
                    <a:pt x="2836" y="2174"/>
                  </a:moveTo>
                  <a:cubicBezTo>
                    <a:pt x="3245" y="2174"/>
                    <a:pt x="3560" y="2489"/>
                    <a:pt x="3560" y="2867"/>
                  </a:cubicBezTo>
                  <a:cubicBezTo>
                    <a:pt x="3560" y="3277"/>
                    <a:pt x="3245" y="3592"/>
                    <a:pt x="2836" y="3592"/>
                  </a:cubicBezTo>
                  <a:cubicBezTo>
                    <a:pt x="2457" y="3592"/>
                    <a:pt x="2142" y="3277"/>
                    <a:pt x="2142" y="2867"/>
                  </a:cubicBezTo>
                  <a:cubicBezTo>
                    <a:pt x="2142" y="2489"/>
                    <a:pt x="2457" y="2174"/>
                    <a:pt x="2836" y="2174"/>
                  </a:cubicBezTo>
                  <a:close/>
                  <a:moveTo>
                    <a:pt x="2836" y="0"/>
                  </a:moveTo>
                  <a:cubicBezTo>
                    <a:pt x="2457" y="0"/>
                    <a:pt x="2111" y="252"/>
                    <a:pt x="1890" y="599"/>
                  </a:cubicBezTo>
                  <a:cubicBezTo>
                    <a:pt x="1791" y="563"/>
                    <a:pt x="1685" y="545"/>
                    <a:pt x="1577" y="545"/>
                  </a:cubicBezTo>
                  <a:cubicBezTo>
                    <a:pt x="1307" y="545"/>
                    <a:pt x="1031" y="657"/>
                    <a:pt x="851" y="882"/>
                  </a:cubicBezTo>
                  <a:cubicBezTo>
                    <a:pt x="630" y="1071"/>
                    <a:pt x="536" y="1355"/>
                    <a:pt x="536" y="1607"/>
                  </a:cubicBezTo>
                  <a:cubicBezTo>
                    <a:pt x="536" y="1733"/>
                    <a:pt x="536" y="1827"/>
                    <a:pt x="567" y="1922"/>
                  </a:cubicBezTo>
                  <a:cubicBezTo>
                    <a:pt x="189" y="2142"/>
                    <a:pt x="0" y="2489"/>
                    <a:pt x="0" y="2867"/>
                  </a:cubicBezTo>
                  <a:cubicBezTo>
                    <a:pt x="0" y="3308"/>
                    <a:pt x="189" y="3655"/>
                    <a:pt x="567" y="3812"/>
                  </a:cubicBezTo>
                  <a:cubicBezTo>
                    <a:pt x="536" y="3938"/>
                    <a:pt x="536" y="4033"/>
                    <a:pt x="536" y="4127"/>
                  </a:cubicBezTo>
                  <a:cubicBezTo>
                    <a:pt x="536" y="4411"/>
                    <a:pt x="630" y="4694"/>
                    <a:pt x="851" y="4883"/>
                  </a:cubicBezTo>
                  <a:cubicBezTo>
                    <a:pt x="1036" y="5092"/>
                    <a:pt x="1325" y="5216"/>
                    <a:pt x="1603" y="5216"/>
                  </a:cubicBezTo>
                  <a:cubicBezTo>
                    <a:pt x="1702" y="5216"/>
                    <a:pt x="1799" y="5200"/>
                    <a:pt x="1890" y="5167"/>
                  </a:cubicBezTo>
                  <a:cubicBezTo>
                    <a:pt x="2111" y="5513"/>
                    <a:pt x="2457" y="5766"/>
                    <a:pt x="2836" y="5766"/>
                  </a:cubicBezTo>
                  <a:cubicBezTo>
                    <a:pt x="3245" y="5766"/>
                    <a:pt x="3592" y="5513"/>
                    <a:pt x="3781" y="5167"/>
                  </a:cubicBezTo>
                  <a:cubicBezTo>
                    <a:pt x="3889" y="5203"/>
                    <a:pt x="3999" y="5221"/>
                    <a:pt x="4109" y="5221"/>
                  </a:cubicBezTo>
                  <a:cubicBezTo>
                    <a:pt x="4382" y="5221"/>
                    <a:pt x="4649" y="5108"/>
                    <a:pt x="4852" y="4883"/>
                  </a:cubicBezTo>
                  <a:cubicBezTo>
                    <a:pt x="5041" y="4694"/>
                    <a:pt x="5167" y="4411"/>
                    <a:pt x="5167" y="4127"/>
                  </a:cubicBezTo>
                  <a:cubicBezTo>
                    <a:pt x="5167" y="4033"/>
                    <a:pt x="5167" y="3938"/>
                    <a:pt x="5135" y="3812"/>
                  </a:cubicBezTo>
                  <a:cubicBezTo>
                    <a:pt x="5482" y="3623"/>
                    <a:pt x="5671" y="3277"/>
                    <a:pt x="5671" y="2867"/>
                  </a:cubicBezTo>
                  <a:cubicBezTo>
                    <a:pt x="5671" y="2489"/>
                    <a:pt x="5450" y="2142"/>
                    <a:pt x="5135" y="1922"/>
                  </a:cubicBezTo>
                  <a:cubicBezTo>
                    <a:pt x="5167" y="1827"/>
                    <a:pt x="5167" y="1733"/>
                    <a:pt x="5167" y="1607"/>
                  </a:cubicBezTo>
                  <a:cubicBezTo>
                    <a:pt x="5167" y="1355"/>
                    <a:pt x="5041" y="1071"/>
                    <a:pt x="4852" y="882"/>
                  </a:cubicBezTo>
                  <a:cubicBezTo>
                    <a:pt x="4643" y="673"/>
                    <a:pt x="4348" y="550"/>
                    <a:pt x="4069" y="550"/>
                  </a:cubicBezTo>
                  <a:cubicBezTo>
                    <a:pt x="3969" y="550"/>
                    <a:pt x="3872" y="566"/>
                    <a:pt x="3781" y="599"/>
                  </a:cubicBezTo>
                  <a:cubicBezTo>
                    <a:pt x="3592" y="252"/>
                    <a:pt x="3245" y="0"/>
                    <a:pt x="2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48"/>
            <p:cNvSpPr/>
            <p:nvPr/>
          </p:nvSpPr>
          <p:spPr>
            <a:xfrm>
              <a:off x="-20930075" y="4191325"/>
              <a:ext cx="269400" cy="178025"/>
            </a:xfrm>
            <a:custGeom>
              <a:avLst/>
              <a:gdLst/>
              <a:ahLst/>
              <a:cxnLst/>
              <a:rect l="l" t="t" r="r" b="b"/>
              <a:pathLst>
                <a:path w="10776" h="7121" extrusionOk="0">
                  <a:moveTo>
                    <a:pt x="379" y="0"/>
                  </a:moveTo>
                  <a:cubicBezTo>
                    <a:pt x="253" y="0"/>
                    <a:pt x="190" y="32"/>
                    <a:pt x="95" y="95"/>
                  </a:cubicBezTo>
                  <a:cubicBezTo>
                    <a:pt x="32" y="189"/>
                    <a:pt x="1" y="252"/>
                    <a:pt x="1" y="378"/>
                  </a:cubicBezTo>
                  <a:cubicBezTo>
                    <a:pt x="1" y="473"/>
                    <a:pt x="190" y="2710"/>
                    <a:pt x="1103" y="3655"/>
                  </a:cubicBezTo>
                  <a:cubicBezTo>
                    <a:pt x="1513" y="4096"/>
                    <a:pt x="1922" y="4285"/>
                    <a:pt x="2364" y="4285"/>
                  </a:cubicBezTo>
                  <a:cubicBezTo>
                    <a:pt x="2679" y="4285"/>
                    <a:pt x="3025" y="4159"/>
                    <a:pt x="3340" y="3907"/>
                  </a:cubicBezTo>
                  <a:lnTo>
                    <a:pt x="4947" y="5514"/>
                  </a:lnTo>
                  <a:lnTo>
                    <a:pt x="4947" y="6427"/>
                  </a:lnTo>
                  <a:lnTo>
                    <a:pt x="2458" y="6427"/>
                  </a:lnTo>
                  <a:cubicBezTo>
                    <a:pt x="2269" y="6427"/>
                    <a:pt x="2112" y="6585"/>
                    <a:pt x="2112" y="6774"/>
                  </a:cubicBezTo>
                  <a:cubicBezTo>
                    <a:pt x="2112" y="6963"/>
                    <a:pt x="2269" y="7120"/>
                    <a:pt x="2458" y="7120"/>
                  </a:cubicBezTo>
                  <a:lnTo>
                    <a:pt x="8192" y="7120"/>
                  </a:lnTo>
                  <a:cubicBezTo>
                    <a:pt x="8381" y="7120"/>
                    <a:pt x="8539" y="6963"/>
                    <a:pt x="8539" y="6774"/>
                  </a:cubicBezTo>
                  <a:cubicBezTo>
                    <a:pt x="8539" y="6585"/>
                    <a:pt x="8381" y="6427"/>
                    <a:pt x="8192" y="6427"/>
                  </a:cubicBezTo>
                  <a:lnTo>
                    <a:pt x="5672" y="6427"/>
                  </a:lnTo>
                  <a:lnTo>
                    <a:pt x="5672" y="6207"/>
                  </a:lnTo>
                  <a:lnTo>
                    <a:pt x="7278" y="4600"/>
                  </a:lnTo>
                  <a:cubicBezTo>
                    <a:pt x="7751" y="4884"/>
                    <a:pt x="8066" y="5010"/>
                    <a:pt x="8413" y="5010"/>
                  </a:cubicBezTo>
                  <a:cubicBezTo>
                    <a:pt x="8854" y="5010"/>
                    <a:pt x="9232" y="4789"/>
                    <a:pt x="9673" y="4380"/>
                  </a:cubicBezTo>
                  <a:cubicBezTo>
                    <a:pt x="10586" y="3466"/>
                    <a:pt x="10775" y="1229"/>
                    <a:pt x="10775" y="1103"/>
                  </a:cubicBezTo>
                  <a:cubicBezTo>
                    <a:pt x="10775" y="977"/>
                    <a:pt x="10744" y="883"/>
                    <a:pt x="10649" y="820"/>
                  </a:cubicBezTo>
                  <a:cubicBezTo>
                    <a:pt x="10586" y="757"/>
                    <a:pt x="10492" y="693"/>
                    <a:pt x="10397" y="693"/>
                  </a:cubicBezTo>
                  <a:cubicBezTo>
                    <a:pt x="10303" y="693"/>
                    <a:pt x="8066" y="883"/>
                    <a:pt x="7121" y="1796"/>
                  </a:cubicBezTo>
                  <a:cubicBezTo>
                    <a:pt x="6365" y="2552"/>
                    <a:pt x="6302" y="3308"/>
                    <a:pt x="6869" y="4033"/>
                  </a:cubicBezTo>
                  <a:lnTo>
                    <a:pt x="5735" y="5167"/>
                  </a:lnTo>
                  <a:lnTo>
                    <a:pt x="5735" y="1324"/>
                  </a:lnTo>
                  <a:cubicBezTo>
                    <a:pt x="5609" y="1387"/>
                    <a:pt x="5514" y="1387"/>
                    <a:pt x="5388" y="1387"/>
                  </a:cubicBezTo>
                  <a:cubicBezTo>
                    <a:pt x="5262" y="1387"/>
                    <a:pt x="5136" y="1387"/>
                    <a:pt x="5041" y="1324"/>
                  </a:cubicBezTo>
                  <a:lnTo>
                    <a:pt x="5041" y="4443"/>
                  </a:lnTo>
                  <a:lnTo>
                    <a:pt x="3876" y="3340"/>
                  </a:lnTo>
                  <a:cubicBezTo>
                    <a:pt x="4474" y="2584"/>
                    <a:pt x="4411" y="1828"/>
                    <a:pt x="3655" y="1103"/>
                  </a:cubicBezTo>
                  <a:cubicBezTo>
                    <a:pt x="2742" y="189"/>
                    <a:pt x="505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0" name="Google Shape;530;p48"/>
          <p:cNvGrpSpPr/>
          <p:nvPr/>
        </p:nvGrpSpPr>
        <p:grpSpPr>
          <a:xfrm>
            <a:off x="4892496" y="3406014"/>
            <a:ext cx="456308" cy="449325"/>
            <a:chOff x="-17170750" y="4058800"/>
            <a:chExt cx="308775" cy="304050"/>
          </a:xfrm>
        </p:grpSpPr>
        <p:sp>
          <p:nvSpPr>
            <p:cNvPr id="531" name="Google Shape;531;p48"/>
            <p:cNvSpPr/>
            <p:nvPr/>
          </p:nvSpPr>
          <p:spPr>
            <a:xfrm>
              <a:off x="-17041575" y="4058800"/>
              <a:ext cx="49650" cy="49850"/>
            </a:xfrm>
            <a:custGeom>
              <a:avLst/>
              <a:gdLst/>
              <a:ahLst/>
              <a:cxnLst/>
              <a:rect l="l" t="t" r="r" b="b"/>
              <a:pathLst>
                <a:path w="1986" h="1994" extrusionOk="0">
                  <a:moveTo>
                    <a:pt x="989" y="1"/>
                  </a:moveTo>
                  <a:cubicBezTo>
                    <a:pt x="859" y="1"/>
                    <a:pt x="725" y="56"/>
                    <a:pt x="662" y="166"/>
                  </a:cubicBezTo>
                  <a:lnTo>
                    <a:pt x="1" y="1521"/>
                  </a:lnTo>
                  <a:lnTo>
                    <a:pt x="32" y="1521"/>
                  </a:lnTo>
                  <a:lnTo>
                    <a:pt x="977" y="1993"/>
                  </a:lnTo>
                  <a:lnTo>
                    <a:pt x="1954" y="1521"/>
                  </a:lnTo>
                  <a:lnTo>
                    <a:pt x="1985" y="1521"/>
                  </a:lnTo>
                  <a:lnTo>
                    <a:pt x="1292" y="166"/>
                  </a:lnTo>
                  <a:cubicBezTo>
                    <a:pt x="1245" y="56"/>
                    <a:pt x="1119" y="1"/>
                    <a:pt x="9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48"/>
            <p:cNvSpPr/>
            <p:nvPr/>
          </p:nvSpPr>
          <p:spPr>
            <a:xfrm>
              <a:off x="-17041575" y="4312625"/>
              <a:ext cx="49650" cy="50225"/>
            </a:xfrm>
            <a:custGeom>
              <a:avLst/>
              <a:gdLst/>
              <a:ahLst/>
              <a:cxnLst/>
              <a:rect l="l" t="t" r="r" b="b"/>
              <a:pathLst>
                <a:path w="1986" h="2009" extrusionOk="0">
                  <a:moveTo>
                    <a:pt x="977" y="0"/>
                  </a:moveTo>
                  <a:lnTo>
                    <a:pt x="32" y="473"/>
                  </a:lnTo>
                  <a:lnTo>
                    <a:pt x="1" y="473"/>
                  </a:lnTo>
                  <a:lnTo>
                    <a:pt x="662" y="1796"/>
                  </a:lnTo>
                  <a:cubicBezTo>
                    <a:pt x="757" y="1938"/>
                    <a:pt x="891" y="2009"/>
                    <a:pt x="1013" y="2009"/>
                  </a:cubicBezTo>
                  <a:cubicBezTo>
                    <a:pt x="1135" y="2009"/>
                    <a:pt x="1245" y="1938"/>
                    <a:pt x="1292" y="1796"/>
                  </a:cubicBezTo>
                  <a:lnTo>
                    <a:pt x="1985" y="473"/>
                  </a:lnTo>
                  <a:lnTo>
                    <a:pt x="1954" y="473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48"/>
            <p:cNvSpPr/>
            <p:nvPr/>
          </p:nvSpPr>
          <p:spPr>
            <a:xfrm>
              <a:off x="-17170750" y="4186600"/>
              <a:ext cx="52800" cy="48075"/>
            </a:xfrm>
            <a:custGeom>
              <a:avLst/>
              <a:gdLst/>
              <a:ahLst/>
              <a:cxnLst/>
              <a:rect l="l" t="t" r="r" b="b"/>
              <a:pathLst>
                <a:path w="2112" h="1923" extrusionOk="0">
                  <a:moveTo>
                    <a:pt x="1639" y="0"/>
                  </a:moveTo>
                  <a:lnTo>
                    <a:pt x="284" y="630"/>
                  </a:lnTo>
                  <a:cubicBezTo>
                    <a:pt x="1" y="788"/>
                    <a:pt x="1" y="1135"/>
                    <a:pt x="284" y="1261"/>
                  </a:cubicBezTo>
                  <a:lnTo>
                    <a:pt x="1639" y="1922"/>
                  </a:lnTo>
                  <a:lnTo>
                    <a:pt x="1639" y="1891"/>
                  </a:lnTo>
                  <a:lnTo>
                    <a:pt x="2112" y="946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48"/>
            <p:cNvSpPr/>
            <p:nvPr/>
          </p:nvSpPr>
          <p:spPr>
            <a:xfrm>
              <a:off x="-16914775" y="4185025"/>
              <a:ext cx="52800" cy="49650"/>
            </a:xfrm>
            <a:custGeom>
              <a:avLst/>
              <a:gdLst/>
              <a:ahLst/>
              <a:cxnLst/>
              <a:rect l="l" t="t" r="r" b="b"/>
              <a:pathLst>
                <a:path w="2112" h="1986" extrusionOk="0">
                  <a:moveTo>
                    <a:pt x="474" y="0"/>
                  </a:moveTo>
                  <a:lnTo>
                    <a:pt x="474" y="63"/>
                  </a:lnTo>
                  <a:lnTo>
                    <a:pt x="1" y="1009"/>
                  </a:lnTo>
                  <a:lnTo>
                    <a:pt x="474" y="1954"/>
                  </a:lnTo>
                  <a:lnTo>
                    <a:pt x="474" y="1985"/>
                  </a:lnTo>
                  <a:lnTo>
                    <a:pt x="1828" y="1324"/>
                  </a:lnTo>
                  <a:cubicBezTo>
                    <a:pt x="2112" y="1198"/>
                    <a:pt x="2112" y="851"/>
                    <a:pt x="1828" y="693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48"/>
            <p:cNvSpPr/>
            <p:nvPr/>
          </p:nvSpPr>
          <p:spPr>
            <a:xfrm>
              <a:off x="-17127800" y="4273225"/>
              <a:ext cx="47650" cy="46500"/>
            </a:xfrm>
            <a:custGeom>
              <a:avLst/>
              <a:gdLst/>
              <a:ahLst/>
              <a:cxnLst/>
              <a:rect l="l" t="t" r="r" b="b"/>
              <a:pathLst>
                <a:path w="1906" h="1860" extrusionOk="0">
                  <a:moveTo>
                    <a:pt x="551" y="1"/>
                  </a:moveTo>
                  <a:lnTo>
                    <a:pt x="79" y="1419"/>
                  </a:lnTo>
                  <a:cubicBezTo>
                    <a:pt x="0" y="1628"/>
                    <a:pt x="183" y="1859"/>
                    <a:pt x="373" y="1859"/>
                  </a:cubicBezTo>
                  <a:cubicBezTo>
                    <a:pt x="412" y="1859"/>
                    <a:pt x="451" y="1850"/>
                    <a:pt x="488" y="1828"/>
                  </a:cubicBezTo>
                  <a:lnTo>
                    <a:pt x="1906" y="1356"/>
                  </a:lnTo>
                  <a:lnTo>
                    <a:pt x="1906" y="1324"/>
                  </a:lnTo>
                  <a:lnTo>
                    <a:pt x="1591" y="347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48"/>
            <p:cNvSpPr/>
            <p:nvPr/>
          </p:nvSpPr>
          <p:spPr>
            <a:xfrm>
              <a:off x="-16952575" y="4100775"/>
              <a:ext cx="47675" cy="47250"/>
            </a:xfrm>
            <a:custGeom>
              <a:avLst/>
              <a:gdLst/>
              <a:ahLst/>
              <a:cxnLst/>
              <a:rect l="l" t="t" r="r" b="b"/>
              <a:pathLst>
                <a:path w="1907" h="1890" extrusionOk="0">
                  <a:moveTo>
                    <a:pt x="1544" y="0"/>
                  </a:moveTo>
                  <a:cubicBezTo>
                    <a:pt x="1503" y="0"/>
                    <a:pt x="1461" y="10"/>
                    <a:pt x="1418" y="31"/>
                  </a:cubicBezTo>
                  <a:lnTo>
                    <a:pt x="1" y="503"/>
                  </a:lnTo>
                  <a:lnTo>
                    <a:pt x="1" y="535"/>
                  </a:lnTo>
                  <a:lnTo>
                    <a:pt x="316" y="1543"/>
                  </a:lnTo>
                  <a:lnTo>
                    <a:pt x="1324" y="1890"/>
                  </a:lnTo>
                  <a:lnTo>
                    <a:pt x="1355" y="1890"/>
                  </a:lnTo>
                  <a:lnTo>
                    <a:pt x="1828" y="472"/>
                  </a:lnTo>
                  <a:cubicBezTo>
                    <a:pt x="1907" y="236"/>
                    <a:pt x="1745" y="0"/>
                    <a:pt x="1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48"/>
            <p:cNvSpPr/>
            <p:nvPr/>
          </p:nvSpPr>
          <p:spPr>
            <a:xfrm>
              <a:off x="-16954150" y="4273225"/>
              <a:ext cx="49200" cy="47800"/>
            </a:xfrm>
            <a:custGeom>
              <a:avLst/>
              <a:gdLst/>
              <a:ahLst/>
              <a:cxnLst/>
              <a:rect l="l" t="t" r="r" b="b"/>
              <a:pathLst>
                <a:path w="1968" h="1912" extrusionOk="0">
                  <a:moveTo>
                    <a:pt x="1387" y="1"/>
                  </a:moveTo>
                  <a:lnTo>
                    <a:pt x="379" y="347"/>
                  </a:lnTo>
                  <a:lnTo>
                    <a:pt x="1" y="1356"/>
                  </a:lnTo>
                  <a:lnTo>
                    <a:pt x="1" y="1419"/>
                  </a:lnTo>
                  <a:lnTo>
                    <a:pt x="1418" y="1891"/>
                  </a:lnTo>
                  <a:cubicBezTo>
                    <a:pt x="1460" y="1905"/>
                    <a:pt x="1501" y="1911"/>
                    <a:pt x="1541" y="1911"/>
                  </a:cubicBezTo>
                  <a:cubicBezTo>
                    <a:pt x="1776" y="1911"/>
                    <a:pt x="1967" y="1692"/>
                    <a:pt x="1860" y="1450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48"/>
            <p:cNvSpPr/>
            <p:nvPr/>
          </p:nvSpPr>
          <p:spPr>
            <a:xfrm>
              <a:off x="-17128625" y="4101275"/>
              <a:ext cx="48475" cy="46750"/>
            </a:xfrm>
            <a:custGeom>
              <a:avLst/>
              <a:gdLst/>
              <a:ahLst/>
              <a:cxnLst/>
              <a:rect l="l" t="t" r="r" b="b"/>
              <a:pathLst>
                <a:path w="1939" h="1870" extrusionOk="0">
                  <a:moveTo>
                    <a:pt x="433" y="0"/>
                  </a:moveTo>
                  <a:cubicBezTo>
                    <a:pt x="209" y="0"/>
                    <a:pt x="0" y="201"/>
                    <a:pt x="112" y="452"/>
                  </a:cubicBezTo>
                  <a:lnTo>
                    <a:pt x="584" y="1870"/>
                  </a:lnTo>
                  <a:lnTo>
                    <a:pt x="1592" y="1523"/>
                  </a:lnTo>
                  <a:lnTo>
                    <a:pt x="1939" y="483"/>
                  </a:lnTo>
                  <a:lnTo>
                    <a:pt x="521" y="11"/>
                  </a:lnTo>
                  <a:cubicBezTo>
                    <a:pt x="492" y="4"/>
                    <a:pt x="462" y="0"/>
                    <a:pt x="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48"/>
            <p:cNvSpPr/>
            <p:nvPr/>
          </p:nvSpPr>
          <p:spPr>
            <a:xfrm>
              <a:off x="-17043150" y="41834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40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39"/>
                    <a:pt x="473" y="2111"/>
                    <a:pt x="1040" y="2111"/>
                  </a:cubicBezTo>
                  <a:cubicBezTo>
                    <a:pt x="1639" y="2111"/>
                    <a:pt x="2112" y="1639"/>
                    <a:pt x="2112" y="1072"/>
                  </a:cubicBezTo>
                  <a:cubicBezTo>
                    <a:pt x="2112" y="504"/>
                    <a:pt x="1639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48"/>
            <p:cNvSpPr/>
            <p:nvPr/>
          </p:nvSpPr>
          <p:spPr>
            <a:xfrm>
              <a:off x="-17070725" y="4111975"/>
              <a:ext cx="44925" cy="60475"/>
            </a:xfrm>
            <a:custGeom>
              <a:avLst/>
              <a:gdLst/>
              <a:ahLst/>
              <a:cxnLst/>
              <a:rect l="l" t="t" r="r" b="b"/>
              <a:pathLst>
                <a:path w="1797" h="2419" extrusionOk="0">
                  <a:moveTo>
                    <a:pt x="722" y="0"/>
                  </a:moveTo>
                  <a:cubicBezTo>
                    <a:pt x="663" y="0"/>
                    <a:pt x="600" y="8"/>
                    <a:pt x="537" y="24"/>
                  </a:cubicBezTo>
                  <a:cubicBezTo>
                    <a:pt x="411" y="55"/>
                    <a:pt x="348" y="150"/>
                    <a:pt x="316" y="244"/>
                  </a:cubicBezTo>
                  <a:lnTo>
                    <a:pt x="1" y="1253"/>
                  </a:lnTo>
                  <a:lnTo>
                    <a:pt x="1167" y="2418"/>
                  </a:lnTo>
                  <a:cubicBezTo>
                    <a:pt x="1356" y="2355"/>
                    <a:pt x="1576" y="2229"/>
                    <a:pt x="1797" y="2198"/>
                  </a:cubicBezTo>
                  <a:lnTo>
                    <a:pt x="1797" y="496"/>
                  </a:lnTo>
                  <a:lnTo>
                    <a:pt x="883" y="24"/>
                  </a:lnTo>
                  <a:cubicBezTo>
                    <a:pt x="836" y="8"/>
                    <a:pt x="781" y="0"/>
                    <a:pt x="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48"/>
            <p:cNvSpPr/>
            <p:nvPr/>
          </p:nvSpPr>
          <p:spPr>
            <a:xfrm>
              <a:off x="-16979350" y="4156675"/>
              <a:ext cx="60675" cy="45700"/>
            </a:xfrm>
            <a:custGeom>
              <a:avLst/>
              <a:gdLst/>
              <a:ahLst/>
              <a:cxnLst/>
              <a:rect l="l" t="t" r="r" b="b"/>
              <a:pathLst>
                <a:path w="2427" h="1828" extrusionOk="0">
                  <a:moveTo>
                    <a:pt x="1166" y="0"/>
                  </a:moveTo>
                  <a:lnTo>
                    <a:pt x="1" y="1166"/>
                  </a:lnTo>
                  <a:cubicBezTo>
                    <a:pt x="127" y="1386"/>
                    <a:pt x="190" y="1575"/>
                    <a:pt x="284" y="1827"/>
                  </a:cubicBezTo>
                  <a:lnTo>
                    <a:pt x="1954" y="1827"/>
                  </a:lnTo>
                  <a:lnTo>
                    <a:pt x="2426" y="914"/>
                  </a:lnTo>
                  <a:cubicBezTo>
                    <a:pt x="2426" y="756"/>
                    <a:pt x="2426" y="630"/>
                    <a:pt x="2395" y="567"/>
                  </a:cubicBezTo>
                  <a:cubicBezTo>
                    <a:pt x="2363" y="441"/>
                    <a:pt x="2269" y="347"/>
                    <a:pt x="2174" y="315"/>
                  </a:cubicBezTo>
                  <a:lnTo>
                    <a:pt x="11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48"/>
            <p:cNvSpPr/>
            <p:nvPr/>
          </p:nvSpPr>
          <p:spPr>
            <a:xfrm>
              <a:off x="-17116400" y="4155875"/>
              <a:ext cx="63050" cy="44125"/>
            </a:xfrm>
            <a:custGeom>
              <a:avLst/>
              <a:gdLst/>
              <a:ahLst/>
              <a:cxnLst/>
              <a:rect l="l" t="t" r="r" b="b"/>
              <a:pathLst>
                <a:path w="2522" h="1765" extrusionOk="0">
                  <a:moveTo>
                    <a:pt x="1292" y="1"/>
                  </a:moveTo>
                  <a:lnTo>
                    <a:pt x="316" y="316"/>
                  </a:lnTo>
                  <a:cubicBezTo>
                    <a:pt x="190" y="347"/>
                    <a:pt x="127" y="442"/>
                    <a:pt x="95" y="536"/>
                  </a:cubicBezTo>
                  <a:cubicBezTo>
                    <a:pt x="32" y="662"/>
                    <a:pt x="1" y="788"/>
                    <a:pt x="95" y="851"/>
                  </a:cubicBezTo>
                  <a:lnTo>
                    <a:pt x="568" y="1765"/>
                  </a:lnTo>
                  <a:lnTo>
                    <a:pt x="2238" y="1765"/>
                  </a:lnTo>
                  <a:cubicBezTo>
                    <a:pt x="2301" y="1544"/>
                    <a:pt x="2364" y="1324"/>
                    <a:pt x="2521" y="1135"/>
                  </a:cubicBezTo>
                  <a:lnTo>
                    <a:pt x="12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48"/>
            <p:cNvSpPr/>
            <p:nvPr/>
          </p:nvSpPr>
          <p:spPr>
            <a:xfrm>
              <a:off x="-17007700" y="4112450"/>
              <a:ext cx="44925" cy="60775"/>
            </a:xfrm>
            <a:custGeom>
              <a:avLst/>
              <a:gdLst/>
              <a:ahLst/>
              <a:cxnLst/>
              <a:rect l="l" t="t" r="r" b="b"/>
              <a:pathLst>
                <a:path w="1797" h="2431" extrusionOk="0">
                  <a:moveTo>
                    <a:pt x="1042" y="0"/>
                  </a:moveTo>
                  <a:cubicBezTo>
                    <a:pt x="989" y="0"/>
                    <a:pt x="936" y="10"/>
                    <a:pt x="883" y="36"/>
                  </a:cubicBezTo>
                  <a:lnTo>
                    <a:pt x="0" y="509"/>
                  </a:lnTo>
                  <a:lnTo>
                    <a:pt x="0" y="2179"/>
                  </a:lnTo>
                  <a:cubicBezTo>
                    <a:pt x="221" y="2210"/>
                    <a:pt x="410" y="2273"/>
                    <a:pt x="630" y="2431"/>
                  </a:cubicBezTo>
                  <a:lnTo>
                    <a:pt x="1796" y="1265"/>
                  </a:lnTo>
                  <a:lnTo>
                    <a:pt x="1481" y="288"/>
                  </a:lnTo>
                  <a:cubicBezTo>
                    <a:pt x="1450" y="162"/>
                    <a:pt x="1355" y="68"/>
                    <a:pt x="1261" y="36"/>
                  </a:cubicBezTo>
                  <a:cubicBezTo>
                    <a:pt x="1188" y="18"/>
                    <a:pt x="1115" y="0"/>
                    <a:pt x="1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48"/>
            <p:cNvSpPr/>
            <p:nvPr/>
          </p:nvSpPr>
          <p:spPr>
            <a:xfrm>
              <a:off x="-17007700" y="4248025"/>
              <a:ext cx="44925" cy="61475"/>
            </a:xfrm>
            <a:custGeom>
              <a:avLst/>
              <a:gdLst/>
              <a:ahLst/>
              <a:cxnLst/>
              <a:rect l="l" t="t" r="r" b="b"/>
              <a:pathLst>
                <a:path w="1797" h="2459" extrusionOk="0">
                  <a:moveTo>
                    <a:pt x="630" y="1"/>
                  </a:moveTo>
                  <a:cubicBezTo>
                    <a:pt x="473" y="95"/>
                    <a:pt x="221" y="221"/>
                    <a:pt x="0" y="253"/>
                  </a:cubicBezTo>
                  <a:lnTo>
                    <a:pt x="0" y="1954"/>
                  </a:lnTo>
                  <a:lnTo>
                    <a:pt x="883" y="2427"/>
                  </a:lnTo>
                  <a:cubicBezTo>
                    <a:pt x="946" y="2458"/>
                    <a:pt x="1009" y="2458"/>
                    <a:pt x="1040" y="2458"/>
                  </a:cubicBezTo>
                  <a:cubicBezTo>
                    <a:pt x="1135" y="2458"/>
                    <a:pt x="1198" y="2427"/>
                    <a:pt x="1261" y="2364"/>
                  </a:cubicBezTo>
                  <a:cubicBezTo>
                    <a:pt x="1324" y="2332"/>
                    <a:pt x="1450" y="2269"/>
                    <a:pt x="1481" y="2175"/>
                  </a:cubicBezTo>
                  <a:lnTo>
                    <a:pt x="1796" y="1198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48"/>
            <p:cNvSpPr/>
            <p:nvPr/>
          </p:nvSpPr>
          <p:spPr>
            <a:xfrm>
              <a:off x="-16980125" y="4219675"/>
              <a:ext cx="61450" cy="45700"/>
            </a:xfrm>
            <a:custGeom>
              <a:avLst/>
              <a:gdLst/>
              <a:ahLst/>
              <a:cxnLst/>
              <a:rect l="l" t="t" r="r" b="b"/>
              <a:pathLst>
                <a:path w="2458" h="1828" extrusionOk="0">
                  <a:moveTo>
                    <a:pt x="252" y="1"/>
                  </a:moveTo>
                  <a:cubicBezTo>
                    <a:pt x="221" y="253"/>
                    <a:pt x="158" y="442"/>
                    <a:pt x="0" y="631"/>
                  </a:cubicBezTo>
                  <a:lnTo>
                    <a:pt x="1166" y="1828"/>
                  </a:lnTo>
                  <a:lnTo>
                    <a:pt x="2142" y="1513"/>
                  </a:lnTo>
                  <a:cubicBezTo>
                    <a:pt x="2268" y="1450"/>
                    <a:pt x="2363" y="1387"/>
                    <a:pt x="2394" y="1261"/>
                  </a:cubicBezTo>
                  <a:cubicBezTo>
                    <a:pt x="2426" y="1135"/>
                    <a:pt x="2457" y="1009"/>
                    <a:pt x="2394" y="946"/>
                  </a:cubicBez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48"/>
            <p:cNvSpPr/>
            <p:nvPr/>
          </p:nvSpPr>
          <p:spPr>
            <a:xfrm>
              <a:off x="-17070725" y="4247250"/>
              <a:ext cx="44925" cy="61300"/>
            </a:xfrm>
            <a:custGeom>
              <a:avLst/>
              <a:gdLst/>
              <a:ahLst/>
              <a:cxnLst/>
              <a:rect l="l" t="t" r="r" b="b"/>
              <a:pathLst>
                <a:path w="1797" h="2452" extrusionOk="0">
                  <a:moveTo>
                    <a:pt x="1167" y="0"/>
                  </a:moveTo>
                  <a:lnTo>
                    <a:pt x="1" y="1197"/>
                  </a:lnTo>
                  <a:lnTo>
                    <a:pt x="316" y="2174"/>
                  </a:lnTo>
                  <a:cubicBezTo>
                    <a:pt x="348" y="2300"/>
                    <a:pt x="411" y="2332"/>
                    <a:pt x="505" y="2363"/>
                  </a:cubicBezTo>
                  <a:cubicBezTo>
                    <a:pt x="578" y="2418"/>
                    <a:pt x="641" y="2452"/>
                    <a:pt x="711" y="2452"/>
                  </a:cubicBezTo>
                  <a:cubicBezTo>
                    <a:pt x="762" y="2452"/>
                    <a:pt x="817" y="2434"/>
                    <a:pt x="883" y="2395"/>
                  </a:cubicBezTo>
                  <a:lnTo>
                    <a:pt x="1797" y="1922"/>
                  </a:lnTo>
                  <a:lnTo>
                    <a:pt x="1797" y="284"/>
                  </a:lnTo>
                  <a:cubicBezTo>
                    <a:pt x="1576" y="221"/>
                    <a:pt x="1356" y="158"/>
                    <a:pt x="1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48"/>
            <p:cNvSpPr/>
            <p:nvPr/>
          </p:nvSpPr>
          <p:spPr>
            <a:xfrm>
              <a:off x="-17115600" y="4218900"/>
              <a:ext cx="61450" cy="44900"/>
            </a:xfrm>
            <a:custGeom>
              <a:avLst/>
              <a:gdLst/>
              <a:ahLst/>
              <a:cxnLst/>
              <a:rect l="l" t="t" r="r" b="b"/>
              <a:pathLst>
                <a:path w="2458" h="1796" extrusionOk="0">
                  <a:moveTo>
                    <a:pt x="536" y="0"/>
                  </a:moveTo>
                  <a:lnTo>
                    <a:pt x="536" y="32"/>
                  </a:lnTo>
                  <a:lnTo>
                    <a:pt x="63" y="945"/>
                  </a:lnTo>
                  <a:cubicBezTo>
                    <a:pt x="0" y="1071"/>
                    <a:pt x="0" y="1166"/>
                    <a:pt x="63" y="1260"/>
                  </a:cubicBezTo>
                  <a:cubicBezTo>
                    <a:pt x="95" y="1386"/>
                    <a:pt x="158" y="1449"/>
                    <a:pt x="284" y="1481"/>
                  </a:cubicBezTo>
                  <a:lnTo>
                    <a:pt x="1260" y="1796"/>
                  </a:lnTo>
                  <a:lnTo>
                    <a:pt x="2458" y="630"/>
                  </a:lnTo>
                  <a:cubicBezTo>
                    <a:pt x="2332" y="441"/>
                    <a:pt x="2269" y="221"/>
                    <a:pt x="2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8" name="Google Shape;548;p48"/>
          <p:cNvGrpSpPr/>
          <p:nvPr/>
        </p:nvGrpSpPr>
        <p:grpSpPr>
          <a:xfrm>
            <a:off x="4933817" y="2009587"/>
            <a:ext cx="373662" cy="449030"/>
            <a:chOff x="-16018450" y="4058400"/>
            <a:chExt cx="252850" cy="303850"/>
          </a:xfrm>
        </p:grpSpPr>
        <p:sp>
          <p:nvSpPr>
            <p:cNvPr id="549" name="Google Shape;549;p48"/>
            <p:cNvSpPr/>
            <p:nvPr/>
          </p:nvSpPr>
          <p:spPr>
            <a:xfrm>
              <a:off x="-15927875" y="4129900"/>
              <a:ext cx="88250" cy="89025"/>
            </a:xfrm>
            <a:custGeom>
              <a:avLst/>
              <a:gdLst/>
              <a:ahLst/>
              <a:cxnLst/>
              <a:rect l="l" t="t" r="r" b="b"/>
              <a:pathLst>
                <a:path w="3530" h="3561" extrusionOk="0">
                  <a:moveTo>
                    <a:pt x="1765" y="0"/>
                  </a:moveTo>
                  <a:cubicBezTo>
                    <a:pt x="788" y="0"/>
                    <a:pt x="1" y="788"/>
                    <a:pt x="1" y="1764"/>
                  </a:cubicBezTo>
                  <a:cubicBezTo>
                    <a:pt x="1" y="2772"/>
                    <a:pt x="788" y="3560"/>
                    <a:pt x="1765" y="3560"/>
                  </a:cubicBezTo>
                  <a:cubicBezTo>
                    <a:pt x="2742" y="3560"/>
                    <a:pt x="3529" y="2772"/>
                    <a:pt x="3529" y="1764"/>
                  </a:cubicBezTo>
                  <a:cubicBezTo>
                    <a:pt x="3529" y="788"/>
                    <a:pt x="2742" y="0"/>
                    <a:pt x="1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48"/>
            <p:cNvSpPr/>
            <p:nvPr/>
          </p:nvSpPr>
          <p:spPr>
            <a:xfrm>
              <a:off x="-16002700" y="4058400"/>
              <a:ext cx="237100" cy="233575"/>
            </a:xfrm>
            <a:custGeom>
              <a:avLst/>
              <a:gdLst/>
              <a:ahLst/>
              <a:cxnLst/>
              <a:rect l="l" t="t" r="r" b="b"/>
              <a:pathLst>
                <a:path w="9484" h="9343" extrusionOk="0">
                  <a:moveTo>
                    <a:pt x="4758" y="2167"/>
                  </a:moveTo>
                  <a:cubicBezTo>
                    <a:pt x="6144" y="2167"/>
                    <a:pt x="7247" y="3270"/>
                    <a:pt x="7247" y="4656"/>
                  </a:cubicBezTo>
                  <a:cubicBezTo>
                    <a:pt x="7247" y="6010"/>
                    <a:pt x="6144" y="7113"/>
                    <a:pt x="4758" y="7113"/>
                  </a:cubicBezTo>
                  <a:cubicBezTo>
                    <a:pt x="3372" y="7113"/>
                    <a:pt x="2269" y="6010"/>
                    <a:pt x="2269" y="4656"/>
                  </a:cubicBezTo>
                  <a:cubicBezTo>
                    <a:pt x="2269" y="3270"/>
                    <a:pt x="3372" y="2167"/>
                    <a:pt x="4758" y="2167"/>
                  </a:cubicBezTo>
                  <a:close/>
                  <a:moveTo>
                    <a:pt x="4742" y="1"/>
                  </a:moveTo>
                  <a:cubicBezTo>
                    <a:pt x="4648" y="1"/>
                    <a:pt x="4553" y="40"/>
                    <a:pt x="4474" y="119"/>
                  </a:cubicBezTo>
                  <a:cubicBezTo>
                    <a:pt x="4159" y="434"/>
                    <a:pt x="3939" y="781"/>
                    <a:pt x="3813" y="1222"/>
                  </a:cubicBezTo>
                  <a:cubicBezTo>
                    <a:pt x="3498" y="938"/>
                    <a:pt x="3120" y="686"/>
                    <a:pt x="2679" y="623"/>
                  </a:cubicBezTo>
                  <a:cubicBezTo>
                    <a:pt x="2655" y="619"/>
                    <a:pt x="2630" y="617"/>
                    <a:pt x="2606" y="617"/>
                  </a:cubicBezTo>
                  <a:cubicBezTo>
                    <a:pt x="2437" y="617"/>
                    <a:pt x="2265" y="710"/>
                    <a:pt x="2238" y="875"/>
                  </a:cubicBezTo>
                  <a:cubicBezTo>
                    <a:pt x="2112" y="1285"/>
                    <a:pt x="2112" y="1726"/>
                    <a:pt x="2206" y="2135"/>
                  </a:cubicBezTo>
                  <a:cubicBezTo>
                    <a:pt x="2001" y="2092"/>
                    <a:pt x="1797" y="2068"/>
                    <a:pt x="1595" y="2068"/>
                  </a:cubicBezTo>
                  <a:cubicBezTo>
                    <a:pt x="1362" y="2068"/>
                    <a:pt x="1134" y="2099"/>
                    <a:pt x="914" y="2167"/>
                  </a:cubicBezTo>
                  <a:cubicBezTo>
                    <a:pt x="694" y="2198"/>
                    <a:pt x="599" y="2387"/>
                    <a:pt x="662" y="2608"/>
                  </a:cubicBezTo>
                  <a:cubicBezTo>
                    <a:pt x="788" y="3018"/>
                    <a:pt x="977" y="3396"/>
                    <a:pt x="1261" y="3742"/>
                  </a:cubicBezTo>
                  <a:cubicBezTo>
                    <a:pt x="851" y="3868"/>
                    <a:pt x="473" y="4089"/>
                    <a:pt x="158" y="4404"/>
                  </a:cubicBezTo>
                  <a:cubicBezTo>
                    <a:pt x="1" y="4561"/>
                    <a:pt x="1" y="4750"/>
                    <a:pt x="158" y="4908"/>
                  </a:cubicBezTo>
                  <a:cubicBezTo>
                    <a:pt x="473" y="5223"/>
                    <a:pt x="820" y="5475"/>
                    <a:pt x="1261" y="5601"/>
                  </a:cubicBezTo>
                  <a:cubicBezTo>
                    <a:pt x="977" y="5916"/>
                    <a:pt x="757" y="6294"/>
                    <a:pt x="662" y="6735"/>
                  </a:cubicBezTo>
                  <a:cubicBezTo>
                    <a:pt x="631" y="6924"/>
                    <a:pt x="757" y="7113"/>
                    <a:pt x="914" y="7176"/>
                  </a:cubicBezTo>
                  <a:cubicBezTo>
                    <a:pt x="1140" y="7228"/>
                    <a:pt x="1375" y="7252"/>
                    <a:pt x="1614" y="7252"/>
                  </a:cubicBezTo>
                  <a:cubicBezTo>
                    <a:pt x="1810" y="7252"/>
                    <a:pt x="2008" y="7236"/>
                    <a:pt x="2206" y="7208"/>
                  </a:cubicBezTo>
                  <a:lnTo>
                    <a:pt x="2206" y="7208"/>
                  </a:lnTo>
                  <a:cubicBezTo>
                    <a:pt x="2112" y="7649"/>
                    <a:pt x="2112" y="8058"/>
                    <a:pt x="2238" y="8468"/>
                  </a:cubicBezTo>
                  <a:cubicBezTo>
                    <a:pt x="2262" y="8613"/>
                    <a:pt x="2397" y="8721"/>
                    <a:pt x="2544" y="8721"/>
                  </a:cubicBezTo>
                  <a:cubicBezTo>
                    <a:pt x="2589" y="8721"/>
                    <a:pt x="2634" y="8711"/>
                    <a:pt x="2679" y="8688"/>
                  </a:cubicBezTo>
                  <a:cubicBezTo>
                    <a:pt x="3120" y="8594"/>
                    <a:pt x="3466" y="8373"/>
                    <a:pt x="3813" y="8121"/>
                  </a:cubicBezTo>
                  <a:cubicBezTo>
                    <a:pt x="3939" y="8499"/>
                    <a:pt x="4159" y="8909"/>
                    <a:pt x="4474" y="9224"/>
                  </a:cubicBezTo>
                  <a:cubicBezTo>
                    <a:pt x="4553" y="9303"/>
                    <a:pt x="4648" y="9342"/>
                    <a:pt x="4742" y="9342"/>
                  </a:cubicBezTo>
                  <a:cubicBezTo>
                    <a:pt x="4837" y="9342"/>
                    <a:pt x="4931" y="9303"/>
                    <a:pt x="5010" y="9224"/>
                  </a:cubicBezTo>
                  <a:cubicBezTo>
                    <a:pt x="5325" y="8909"/>
                    <a:pt x="5546" y="8531"/>
                    <a:pt x="5672" y="8121"/>
                  </a:cubicBezTo>
                  <a:cubicBezTo>
                    <a:pt x="5987" y="8342"/>
                    <a:pt x="6365" y="8594"/>
                    <a:pt x="6806" y="8688"/>
                  </a:cubicBezTo>
                  <a:cubicBezTo>
                    <a:pt x="6840" y="8700"/>
                    <a:pt x="6875" y="8705"/>
                    <a:pt x="6910" y="8705"/>
                  </a:cubicBezTo>
                  <a:cubicBezTo>
                    <a:pt x="7068" y="8705"/>
                    <a:pt x="7221" y="8597"/>
                    <a:pt x="7247" y="8468"/>
                  </a:cubicBezTo>
                  <a:cubicBezTo>
                    <a:pt x="7373" y="8027"/>
                    <a:pt x="7373" y="7586"/>
                    <a:pt x="7278" y="7208"/>
                  </a:cubicBezTo>
                  <a:lnTo>
                    <a:pt x="7278" y="7208"/>
                  </a:lnTo>
                  <a:cubicBezTo>
                    <a:pt x="7477" y="7236"/>
                    <a:pt x="7675" y="7252"/>
                    <a:pt x="7870" y="7252"/>
                  </a:cubicBezTo>
                  <a:cubicBezTo>
                    <a:pt x="8110" y="7252"/>
                    <a:pt x="8345" y="7228"/>
                    <a:pt x="8570" y="7176"/>
                  </a:cubicBezTo>
                  <a:cubicBezTo>
                    <a:pt x="8791" y="7113"/>
                    <a:pt x="8885" y="6924"/>
                    <a:pt x="8822" y="6735"/>
                  </a:cubicBezTo>
                  <a:cubicBezTo>
                    <a:pt x="8696" y="6294"/>
                    <a:pt x="8507" y="5947"/>
                    <a:pt x="8224" y="5601"/>
                  </a:cubicBezTo>
                  <a:cubicBezTo>
                    <a:pt x="8633" y="5475"/>
                    <a:pt x="9011" y="5223"/>
                    <a:pt x="9326" y="4908"/>
                  </a:cubicBezTo>
                  <a:cubicBezTo>
                    <a:pt x="9484" y="4750"/>
                    <a:pt x="9484" y="4561"/>
                    <a:pt x="9326" y="4404"/>
                  </a:cubicBezTo>
                  <a:cubicBezTo>
                    <a:pt x="9011" y="4089"/>
                    <a:pt x="8665" y="3868"/>
                    <a:pt x="8224" y="3742"/>
                  </a:cubicBezTo>
                  <a:cubicBezTo>
                    <a:pt x="8507" y="3427"/>
                    <a:pt x="8728" y="3018"/>
                    <a:pt x="8822" y="2608"/>
                  </a:cubicBezTo>
                  <a:cubicBezTo>
                    <a:pt x="8854" y="2387"/>
                    <a:pt x="8728" y="2198"/>
                    <a:pt x="8570" y="2167"/>
                  </a:cubicBezTo>
                  <a:cubicBezTo>
                    <a:pt x="8351" y="2099"/>
                    <a:pt x="8122" y="2068"/>
                    <a:pt x="7889" y="2068"/>
                  </a:cubicBezTo>
                  <a:cubicBezTo>
                    <a:pt x="7688" y="2068"/>
                    <a:pt x="7483" y="2092"/>
                    <a:pt x="7278" y="2135"/>
                  </a:cubicBezTo>
                  <a:cubicBezTo>
                    <a:pt x="7373" y="1694"/>
                    <a:pt x="7373" y="1253"/>
                    <a:pt x="7247" y="875"/>
                  </a:cubicBezTo>
                  <a:cubicBezTo>
                    <a:pt x="7223" y="705"/>
                    <a:pt x="7086" y="591"/>
                    <a:pt x="6938" y="591"/>
                  </a:cubicBezTo>
                  <a:cubicBezTo>
                    <a:pt x="6894" y="591"/>
                    <a:pt x="6849" y="602"/>
                    <a:pt x="6806" y="623"/>
                  </a:cubicBezTo>
                  <a:cubicBezTo>
                    <a:pt x="6365" y="749"/>
                    <a:pt x="6018" y="938"/>
                    <a:pt x="5672" y="1222"/>
                  </a:cubicBezTo>
                  <a:cubicBezTo>
                    <a:pt x="5546" y="812"/>
                    <a:pt x="5325" y="434"/>
                    <a:pt x="5010" y="119"/>
                  </a:cubicBezTo>
                  <a:cubicBezTo>
                    <a:pt x="4931" y="40"/>
                    <a:pt x="4837" y="1"/>
                    <a:pt x="4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48"/>
            <p:cNvSpPr/>
            <p:nvPr/>
          </p:nvSpPr>
          <p:spPr>
            <a:xfrm>
              <a:off x="-16018450" y="4253550"/>
              <a:ext cx="129200" cy="108700"/>
            </a:xfrm>
            <a:custGeom>
              <a:avLst/>
              <a:gdLst/>
              <a:ahLst/>
              <a:cxnLst/>
              <a:rect l="l" t="t" r="r" b="b"/>
              <a:pathLst>
                <a:path w="5168" h="4348" extrusionOk="0">
                  <a:moveTo>
                    <a:pt x="1009" y="0"/>
                  </a:moveTo>
                  <a:cubicBezTo>
                    <a:pt x="410" y="693"/>
                    <a:pt x="1" y="1607"/>
                    <a:pt x="1" y="2615"/>
                  </a:cubicBezTo>
                  <a:lnTo>
                    <a:pt x="1" y="4001"/>
                  </a:lnTo>
                  <a:lnTo>
                    <a:pt x="32" y="4001"/>
                  </a:lnTo>
                  <a:cubicBezTo>
                    <a:pt x="32" y="4190"/>
                    <a:pt x="190" y="4348"/>
                    <a:pt x="410" y="4348"/>
                  </a:cubicBezTo>
                  <a:lnTo>
                    <a:pt x="1796" y="4348"/>
                  </a:lnTo>
                  <a:cubicBezTo>
                    <a:pt x="3214" y="4348"/>
                    <a:pt x="4443" y="3560"/>
                    <a:pt x="5167" y="2426"/>
                  </a:cubicBezTo>
                  <a:cubicBezTo>
                    <a:pt x="4915" y="2237"/>
                    <a:pt x="4411" y="1733"/>
                    <a:pt x="4159" y="1355"/>
                  </a:cubicBezTo>
                  <a:cubicBezTo>
                    <a:pt x="3750" y="1576"/>
                    <a:pt x="3309" y="1670"/>
                    <a:pt x="2836" y="1796"/>
                  </a:cubicBezTo>
                  <a:cubicBezTo>
                    <a:pt x="2805" y="1801"/>
                    <a:pt x="2774" y="1804"/>
                    <a:pt x="2743" y="1804"/>
                  </a:cubicBezTo>
                  <a:cubicBezTo>
                    <a:pt x="2580" y="1804"/>
                    <a:pt x="2421" y="1734"/>
                    <a:pt x="2395" y="1576"/>
                  </a:cubicBezTo>
                  <a:cubicBezTo>
                    <a:pt x="2269" y="1040"/>
                    <a:pt x="2111" y="662"/>
                    <a:pt x="2080" y="189"/>
                  </a:cubicBezTo>
                  <a:cubicBezTo>
                    <a:pt x="1702" y="158"/>
                    <a:pt x="1418" y="63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48"/>
            <p:cNvSpPr/>
            <p:nvPr/>
          </p:nvSpPr>
          <p:spPr>
            <a:xfrm>
              <a:off x="-15876675" y="4254325"/>
              <a:ext cx="107925" cy="90600"/>
            </a:xfrm>
            <a:custGeom>
              <a:avLst/>
              <a:gdLst/>
              <a:ahLst/>
              <a:cxnLst/>
              <a:rect l="l" t="t" r="r" b="b"/>
              <a:pathLst>
                <a:path w="4317" h="3624" extrusionOk="0">
                  <a:moveTo>
                    <a:pt x="3750" y="1"/>
                  </a:moveTo>
                  <a:cubicBezTo>
                    <a:pt x="3466" y="64"/>
                    <a:pt x="3277" y="127"/>
                    <a:pt x="2993" y="127"/>
                  </a:cubicBezTo>
                  <a:cubicBezTo>
                    <a:pt x="2962" y="599"/>
                    <a:pt x="2836" y="977"/>
                    <a:pt x="2678" y="1482"/>
                  </a:cubicBezTo>
                  <a:cubicBezTo>
                    <a:pt x="2653" y="1657"/>
                    <a:pt x="2509" y="1753"/>
                    <a:pt x="2355" y="1753"/>
                  </a:cubicBezTo>
                  <a:cubicBezTo>
                    <a:pt x="2316" y="1753"/>
                    <a:pt x="2276" y="1746"/>
                    <a:pt x="2237" y="1734"/>
                  </a:cubicBezTo>
                  <a:cubicBezTo>
                    <a:pt x="1733" y="1608"/>
                    <a:pt x="1292" y="1482"/>
                    <a:pt x="914" y="1292"/>
                  </a:cubicBezTo>
                  <a:cubicBezTo>
                    <a:pt x="631" y="1702"/>
                    <a:pt x="347" y="1923"/>
                    <a:pt x="1" y="2269"/>
                  </a:cubicBezTo>
                  <a:cubicBezTo>
                    <a:pt x="599" y="3057"/>
                    <a:pt x="1481" y="3592"/>
                    <a:pt x="2552" y="3592"/>
                  </a:cubicBezTo>
                  <a:lnTo>
                    <a:pt x="3970" y="3592"/>
                  </a:lnTo>
                  <a:lnTo>
                    <a:pt x="3970" y="3624"/>
                  </a:lnTo>
                  <a:cubicBezTo>
                    <a:pt x="4159" y="3624"/>
                    <a:pt x="4317" y="3466"/>
                    <a:pt x="4317" y="3277"/>
                  </a:cubicBezTo>
                  <a:lnTo>
                    <a:pt x="4317" y="1860"/>
                  </a:lnTo>
                  <a:cubicBezTo>
                    <a:pt x="4317" y="1166"/>
                    <a:pt x="4096" y="536"/>
                    <a:pt x="3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0" name="Google Shape;461;p46">
            <a:extLst>
              <a:ext uri="{FF2B5EF4-FFF2-40B4-BE49-F238E27FC236}">
                <a16:creationId xmlns:a16="http://schemas.microsoft.com/office/drawing/2014/main" id="{C6DADFA5-C6EF-4A7A-BA0F-1E065B0C5C52}"/>
              </a:ext>
            </a:extLst>
          </p:cNvPr>
          <p:cNvSpPr txBox="1">
            <a:spLocks/>
          </p:cNvSpPr>
          <p:nvPr/>
        </p:nvSpPr>
        <p:spPr>
          <a:xfrm>
            <a:off x="2942662" y="244725"/>
            <a:ext cx="3258675" cy="60532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Sequance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&amp; Answer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Konsultasi Dokter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485AFA3-323B-48D1-B19E-B8BF2058D4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407" y="1356435"/>
            <a:ext cx="6850343" cy="2903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9"/>
          <p:cNvSpPr txBox="1">
            <a:spLocks noGrp="1"/>
          </p:cNvSpPr>
          <p:nvPr>
            <p:ph type="subTitle" idx="7"/>
          </p:nvPr>
        </p:nvSpPr>
        <p:spPr>
          <a:xfrm>
            <a:off x="762958" y="107576"/>
            <a:ext cx="2894641" cy="45952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Whitebox Testing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49C8AB-60C8-4B4D-BAB3-F875EDB98EEC}"/>
              </a:ext>
            </a:extLst>
          </p:cNvPr>
          <p:cNvSpPr/>
          <p:nvPr/>
        </p:nvSpPr>
        <p:spPr>
          <a:xfrm>
            <a:off x="723451" y="696492"/>
            <a:ext cx="76970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Metode yang digunakan adalah metode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whitebox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dan teknik yang digunakan adalah teknik jalur dasar atau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basis path.</a:t>
            </a:r>
            <a:r>
              <a:rPr lang="en-US" dirty="0"/>
              <a:t> Teknik ini memungkinkan penguji untuk mengukur kompleksitas logika dari rancangan prosedural. </a:t>
            </a:r>
            <a:endParaRPr lang="en-ID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4225C5E-E774-47CA-BFBA-2862ECCCDC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53" y="1564552"/>
            <a:ext cx="2116568" cy="309381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461;p46">
            <a:extLst>
              <a:ext uri="{FF2B5EF4-FFF2-40B4-BE49-F238E27FC236}">
                <a16:creationId xmlns:a16="http://schemas.microsoft.com/office/drawing/2014/main" id="{AB1B6FB5-72D7-4002-8532-7F4D281285D5}"/>
              </a:ext>
            </a:extLst>
          </p:cNvPr>
          <p:cNvSpPr txBox="1">
            <a:spLocks/>
          </p:cNvSpPr>
          <p:nvPr/>
        </p:nvSpPr>
        <p:spPr>
          <a:xfrm>
            <a:off x="35193" y="2571750"/>
            <a:ext cx="932160" cy="34714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sv-S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Google Shape;461;p46">
            <a:extLst>
              <a:ext uri="{FF2B5EF4-FFF2-40B4-BE49-F238E27FC236}">
                <a16:creationId xmlns:a16="http://schemas.microsoft.com/office/drawing/2014/main" id="{F7CE9F35-8B49-44AE-B52B-CF98CCD43247}"/>
              </a:ext>
            </a:extLst>
          </p:cNvPr>
          <p:cNvSpPr txBox="1">
            <a:spLocks/>
          </p:cNvSpPr>
          <p:nvPr/>
        </p:nvSpPr>
        <p:spPr>
          <a:xfrm>
            <a:off x="3123344" y="2463397"/>
            <a:ext cx="1068509" cy="34714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sv-S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Flowgraph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A1F7F2D-E5AD-47E1-844B-8282AB44FD9F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4" r="48150" b="53130"/>
          <a:stretch/>
        </p:blipFill>
        <p:spPr bwMode="auto">
          <a:xfrm>
            <a:off x="4256423" y="1373145"/>
            <a:ext cx="2057400" cy="34766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2" name="Google Shape;461;p46">
            <a:extLst>
              <a:ext uri="{FF2B5EF4-FFF2-40B4-BE49-F238E27FC236}">
                <a16:creationId xmlns:a16="http://schemas.microsoft.com/office/drawing/2014/main" id="{C7EF51E4-3C89-4FC7-B709-18F45D3347C2}"/>
              </a:ext>
            </a:extLst>
          </p:cNvPr>
          <p:cNvSpPr txBox="1">
            <a:spLocks/>
          </p:cNvSpPr>
          <p:nvPr/>
        </p:nvSpPr>
        <p:spPr>
          <a:xfrm>
            <a:off x="6616893" y="1422194"/>
            <a:ext cx="2210771" cy="34714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sv-S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Penjelasan alur Flowgraph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DE34E-C8D3-4978-956A-FA8CCE72FD07}"/>
              </a:ext>
            </a:extLst>
          </p:cNvPr>
          <p:cNvSpPr/>
          <p:nvPr/>
        </p:nvSpPr>
        <p:spPr>
          <a:xfrm>
            <a:off x="6392629" y="2127156"/>
            <a:ext cx="2716178" cy="1541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Jalur Independen yang di dapat yaitu : 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Jalur 1: 1,2,3,4,5,7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Jalur 2: 1,2,3,4,6,7</a:t>
            </a:r>
            <a:endParaRPr lang="en-ID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Jalur 3: 1,2,3,4,7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415;p42">
            <a:extLst>
              <a:ext uri="{FF2B5EF4-FFF2-40B4-BE49-F238E27FC236}">
                <a16:creationId xmlns:a16="http://schemas.microsoft.com/office/drawing/2014/main" id="{E3319018-7698-4B48-8ED3-BF2C619E60E5}"/>
              </a:ext>
            </a:extLst>
          </p:cNvPr>
          <p:cNvSpPr txBox="1">
            <a:spLocks/>
          </p:cNvSpPr>
          <p:nvPr/>
        </p:nvSpPr>
        <p:spPr>
          <a:xfrm>
            <a:off x="4216998" y="266252"/>
            <a:ext cx="4787153" cy="8713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1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ctr"/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 V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Kesimpulan dan Saran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B813B-BB82-4F5C-BBC4-037C82D52CEF}"/>
              </a:ext>
            </a:extLst>
          </p:cNvPr>
          <p:cNvSpPr/>
          <p:nvPr/>
        </p:nvSpPr>
        <p:spPr>
          <a:xfrm>
            <a:off x="4572000" y="1137622"/>
            <a:ext cx="4572000" cy="3109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SzPts val="1200"/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Kesimpulan</a:t>
            </a:r>
          </a:p>
          <a:p>
            <a:pPr marL="342900" lvl="0" indent="-342900" algn="just">
              <a:lnSpc>
                <a:spcPct val="150000"/>
              </a:lnSpc>
              <a:buSzPts val="1200"/>
              <a:buFont typeface="Times New Roman" panose="02020603050405020304" pitchFamily="18" charset="0"/>
              <a:buAutoNum type="arabicPeriod"/>
            </a:pPr>
            <a:r>
              <a:rPr lang="id-ID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Website Question and Answer</a:t>
            </a:r>
            <a:r>
              <a:rPr lang="id-ID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dengan dokter mempermuda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id-ID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pasien untuk melakukan konsultasi secara online tanpa perlu harus dat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id-ID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ng kerumah sakit yang lokasinya mungkin jauh dari rumah.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200"/>
              <a:buFont typeface="Times New Roman" panose="02020603050405020304" pitchFamily="18" charset="0"/>
              <a:buAutoNum type="arabicPeriod"/>
            </a:pP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Website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penulis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buat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mempermudah pasien untuk membuat janji dengan dokter dan mendaftar data dirinya secara online, tidak perlu lagi mengantri di rumah sakit.</a:t>
            </a:r>
          </a:p>
          <a:p>
            <a:pPr lvl="0" algn="just">
              <a:lnSpc>
                <a:spcPct val="150000"/>
              </a:lnSpc>
              <a:buSzPts val="1200"/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Saran</a:t>
            </a:r>
            <a:endParaRPr lang="en-ID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Proyek ini tidak luput dari kesalahan maka saran akan dapat diberikan berdasarkan masukan penguji dan pembimbing.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415;p42">
            <a:extLst>
              <a:ext uri="{FF2B5EF4-FFF2-40B4-BE49-F238E27FC236}">
                <a16:creationId xmlns:a16="http://schemas.microsoft.com/office/drawing/2014/main" id="{29795947-94B5-4F6D-9AB2-6D651AFC9872}"/>
              </a:ext>
            </a:extLst>
          </p:cNvPr>
          <p:cNvSpPr txBox="1">
            <a:spLocks/>
          </p:cNvSpPr>
          <p:nvPr/>
        </p:nvSpPr>
        <p:spPr>
          <a:xfrm>
            <a:off x="295835" y="1904104"/>
            <a:ext cx="3533888" cy="1576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1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ctr"/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 IV</a:t>
            </a:r>
            <a:br>
              <a:rPr lang="en-US" sz="3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Implementasi dan Pengujian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594B07-C3FA-4C4D-95EF-FA35D51E051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429865" y="1761560"/>
            <a:ext cx="6122003" cy="1104000"/>
          </a:xfrm>
        </p:spPr>
        <p:txBody>
          <a:bodyPr/>
          <a:lstStyle/>
          <a:p>
            <a:r>
              <a:rPr lang="en-US" dirty="0"/>
              <a:t>Terimakasih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7535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3"/>
          <p:cNvSpPr txBox="1">
            <a:spLocks noGrp="1"/>
          </p:cNvSpPr>
          <p:nvPr>
            <p:ph type="title"/>
          </p:nvPr>
        </p:nvSpPr>
        <p:spPr>
          <a:xfrm>
            <a:off x="250124" y="1591573"/>
            <a:ext cx="4569302" cy="1818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Answer Konsultasi Dokter Berbasis Website</a:t>
            </a:r>
            <a:endParaRPr sz="36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78" name="Google Shape;878;p53"/>
          <p:cNvGrpSpPr/>
          <p:nvPr/>
        </p:nvGrpSpPr>
        <p:grpSpPr>
          <a:xfrm flipH="1">
            <a:off x="7730789" y="1159837"/>
            <a:ext cx="549900" cy="604302"/>
            <a:chOff x="8317225" y="2321797"/>
            <a:chExt cx="549900" cy="604302"/>
          </a:xfrm>
        </p:grpSpPr>
        <p:sp>
          <p:nvSpPr>
            <p:cNvPr id="879" name="Google Shape;879;p53"/>
            <p:cNvSpPr/>
            <p:nvPr/>
          </p:nvSpPr>
          <p:spPr>
            <a:xfrm>
              <a:off x="8317225" y="2321797"/>
              <a:ext cx="549900" cy="3021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53"/>
            <p:cNvSpPr/>
            <p:nvPr/>
          </p:nvSpPr>
          <p:spPr>
            <a:xfrm>
              <a:off x="8317225" y="2623998"/>
              <a:ext cx="549900" cy="3021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3A34874-E89A-4214-B416-A9FA74A447F1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148" r="1148"/>
          <a:stretch>
            <a:fillRect/>
          </a:stretch>
        </p:blipFill>
        <p:spPr/>
      </p:pic>
      <p:grpSp>
        <p:nvGrpSpPr>
          <p:cNvPr id="17" name="Google Shape;443;p45">
            <a:extLst>
              <a:ext uri="{FF2B5EF4-FFF2-40B4-BE49-F238E27FC236}">
                <a16:creationId xmlns:a16="http://schemas.microsoft.com/office/drawing/2014/main" id="{C24ED184-BB53-49B5-8313-29E1933D9BAB}"/>
              </a:ext>
            </a:extLst>
          </p:cNvPr>
          <p:cNvGrpSpPr/>
          <p:nvPr/>
        </p:nvGrpSpPr>
        <p:grpSpPr>
          <a:xfrm>
            <a:off x="37875" y="3409614"/>
            <a:ext cx="1093067" cy="1615117"/>
            <a:chOff x="297687" y="2571733"/>
            <a:chExt cx="1093067" cy="1615117"/>
          </a:xfrm>
        </p:grpSpPr>
        <p:sp>
          <p:nvSpPr>
            <p:cNvPr id="18" name="Google Shape;444;p45">
              <a:extLst>
                <a:ext uri="{FF2B5EF4-FFF2-40B4-BE49-F238E27FC236}">
                  <a16:creationId xmlns:a16="http://schemas.microsoft.com/office/drawing/2014/main" id="{5D43B97D-6454-4248-A8B8-929DA7551C44}"/>
                </a:ext>
              </a:extLst>
            </p:cNvPr>
            <p:cNvSpPr/>
            <p:nvPr/>
          </p:nvSpPr>
          <p:spPr>
            <a:xfrm rot="10800000">
              <a:off x="297687" y="3640226"/>
              <a:ext cx="1093067" cy="546624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445;p45">
              <a:extLst>
                <a:ext uri="{FF2B5EF4-FFF2-40B4-BE49-F238E27FC236}">
                  <a16:creationId xmlns:a16="http://schemas.microsoft.com/office/drawing/2014/main" id="{537664EA-6731-48D1-9286-EE64771A5D09}"/>
                </a:ext>
              </a:extLst>
            </p:cNvPr>
            <p:cNvSpPr/>
            <p:nvPr/>
          </p:nvSpPr>
          <p:spPr>
            <a:xfrm rot="10800000">
              <a:off x="297687" y="3321354"/>
              <a:ext cx="1093067" cy="546624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446;p45">
              <a:extLst>
                <a:ext uri="{FF2B5EF4-FFF2-40B4-BE49-F238E27FC236}">
                  <a16:creationId xmlns:a16="http://schemas.microsoft.com/office/drawing/2014/main" id="{F29C9605-ADAE-4F36-9C67-1347A0E072B2}"/>
                </a:ext>
              </a:extLst>
            </p:cNvPr>
            <p:cNvSpPr/>
            <p:nvPr/>
          </p:nvSpPr>
          <p:spPr>
            <a:xfrm rot="-5400000">
              <a:off x="514976" y="2571733"/>
              <a:ext cx="658501" cy="65850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0"/>
          <p:cNvSpPr txBox="1">
            <a:spLocks noGrp="1"/>
          </p:cNvSpPr>
          <p:nvPr>
            <p:ph type="title"/>
          </p:nvPr>
        </p:nvSpPr>
        <p:spPr>
          <a:xfrm>
            <a:off x="2279357" y="201834"/>
            <a:ext cx="4831447" cy="1269403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800" dirty="0">
                <a:latin typeface="Baskerville Old Face" panose="02020602080505020303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Baskerville Old Face" panose="02020602080505020303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 I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atar Belakang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75" name="Google Shape;575;p50"/>
          <p:cNvGrpSpPr/>
          <p:nvPr/>
        </p:nvGrpSpPr>
        <p:grpSpPr>
          <a:xfrm rot="-5400000">
            <a:off x="7922811" y="-384653"/>
            <a:ext cx="836536" cy="1605842"/>
            <a:chOff x="134695" y="2421799"/>
            <a:chExt cx="1156807" cy="2721696"/>
          </a:xfrm>
        </p:grpSpPr>
        <p:sp>
          <p:nvSpPr>
            <p:cNvPr id="576" name="Google Shape;576;p50"/>
            <p:cNvSpPr/>
            <p:nvPr/>
          </p:nvSpPr>
          <p:spPr>
            <a:xfrm rot="10800000">
              <a:off x="134695" y="4564996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50"/>
            <p:cNvSpPr/>
            <p:nvPr/>
          </p:nvSpPr>
          <p:spPr>
            <a:xfrm rot="10800000">
              <a:off x="134695" y="4227530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50"/>
            <p:cNvSpPr/>
            <p:nvPr/>
          </p:nvSpPr>
          <p:spPr>
            <a:xfrm rot="10800000">
              <a:off x="134695" y="3552599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50"/>
            <p:cNvSpPr/>
            <p:nvPr/>
          </p:nvSpPr>
          <p:spPr>
            <a:xfrm rot="10800000">
              <a:off x="134695" y="321513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50"/>
            <p:cNvSpPr/>
            <p:nvPr/>
          </p:nvSpPr>
          <p:spPr>
            <a:xfrm rot="-5400000">
              <a:off x="364654" y="2421799"/>
              <a:ext cx="696900" cy="696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46AC75C-669B-441E-BD7F-F228ACB37700}"/>
              </a:ext>
            </a:extLst>
          </p:cNvPr>
          <p:cNvSpPr/>
          <p:nvPr/>
        </p:nvSpPr>
        <p:spPr>
          <a:xfrm>
            <a:off x="650837" y="1827250"/>
            <a:ext cx="7842325" cy="199266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Teknologi informasi merupakan hal yang tidak dapat dihindari di jaman yang sangat modern ini. Peranan  teknologi  pada  aktifitas  manusia saat ini memang begitu besar. 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Rumah sakit sebagai salah satu sarana kesehatan yang memberikan pelayanan kesehatan kepada masyarakat memiliki peran yang sangat strategis dalam mempercepat peningkatan derajat kesehatan masyarakat. Salah satunya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Answer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Konsultasi Dokter berbasis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merupakan suatu aplikasi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berfungsi melakukan tanya jawab mengenai konsultasi kesehatan dan membuat janji dengan dokter. 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Identifikasi Masalah</a:t>
            </a:r>
            <a:endParaRPr dirty="0"/>
          </a:p>
        </p:txBody>
      </p:sp>
      <p:sp>
        <p:nvSpPr>
          <p:cNvPr id="396" name="Google Shape;396;p41"/>
          <p:cNvSpPr txBox="1">
            <a:spLocks noGrp="1"/>
          </p:cNvSpPr>
          <p:nvPr>
            <p:ph type="title" idx="2"/>
          </p:nvPr>
        </p:nvSpPr>
        <p:spPr>
          <a:xfrm>
            <a:off x="1139750" y="1652427"/>
            <a:ext cx="653701" cy="531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97" name="Google Shape;397;p41"/>
          <p:cNvSpPr txBox="1">
            <a:spLocks noGrp="1"/>
          </p:cNvSpPr>
          <p:nvPr>
            <p:ph type="subTitle" idx="5"/>
          </p:nvPr>
        </p:nvSpPr>
        <p:spPr>
          <a:xfrm>
            <a:off x="1949100" y="3345290"/>
            <a:ext cx="5564325" cy="673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agaimana proses </a:t>
            </a:r>
            <a:r>
              <a:rPr lang="id-ID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membuat janji dengan dokter 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dibuat dalam </a:t>
            </a:r>
            <a:r>
              <a:rPr lang="id-ID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website.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02" name="Google Shape;402;p41"/>
          <p:cNvSpPr txBox="1">
            <a:spLocks noGrp="1"/>
          </p:cNvSpPr>
          <p:nvPr>
            <p:ph type="title" idx="4"/>
          </p:nvPr>
        </p:nvSpPr>
        <p:spPr>
          <a:xfrm>
            <a:off x="1139750" y="3487700"/>
            <a:ext cx="653701" cy="531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" name="Google Shape;403;p41"/>
          <p:cNvSpPr txBox="1">
            <a:spLocks noGrp="1"/>
          </p:cNvSpPr>
          <p:nvPr>
            <p:ph type="subTitle" idx="1"/>
          </p:nvPr>
        </p:nvSpPr>
        <p:spPr>
          <a:xfrm>
            <a:off x="1949100" y="1528684"/>
            <a:ext cx="5484434" cy="1043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 cara pelayanan untuk mengetahui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konsultasi dan membuat janji dengan 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dokter pada </a:t>
            </a:r>
            <a:r>
              <a:rPr lang="id-ID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408" name="Google Shape;408;p41"/>
          <p:cNvGrpSpPr/>
          <p:nvPr/>
        </p:nvGrpSpPr>
        <p:grpSpPr>
          <a:xfrm flipH="1">
            <a:off x="286432" y="334717"/>
            <a:ext cx="853322" cy="1051142"/>
            <a:chOff x="713107" y="470967"/>
            <a:chExt cx="853322" cy="1051142"/>
          </a:xfrm>
        </p:grpSpPr>
        <p:sp>
          <p:nvSpPr>
            <p:cNvPr id="409" name="Google Shape;409;p41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</a:t>
            </a:r>
            <a:endParaRPr dirty="0"/>
          </a:p>
        </p:txBody>
      </p:sp>
      <p:sp>
        <p:nvSpPr>
          <p:cNvPr id="396" name="Google Shape;396;p41"/>
          <p:cNvSpPr txBox="1">
            <a:spLocks noGrp="1"/>
          </p:cNvSpPr>
          <p:nvPr>
            <p:ph type="title" idx="2"/>
          </p:nvPr>
        </p:nvSpPr>
        <p:spPr>
          <a:xfrm>
            <a:off x="1139750" y="1652427"/>
            <a:ext cx="653701" cy="531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97" name="Google Shape;397;p41"/>
          <p:cNvSpPr txBox="1">
            <a:spLocks noGrp="1"/>
          </p:cNvSpPr>
          <p:nvPr>
            <p:ph type="subTitle" idx="5"/>
          </p:nvPr>
        </p:nvSpPr>
        <p:spPr>
          <a:xfrm>
            <a:off x="1544425" y="3254984"/>
            <a:ext cx="6055150" cy="99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Q&amp;A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dibuat dalam bentuk fitur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chat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dimana tidak diperlukan nomer telpon rumah sakit sehingga masyarakat bisa klik fitur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chat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tersebut dan bertanya.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02" name="Google Shape;402;p41"/>
          <p:cNvSpPr txBox="1">
            <a:spLocks noGrp="1"/>
          </p:cNvSpPr>
          <p:nvPr>
            <p:ph type="title" idx="4"/>
          </p:nvPr>
        </p:nvSpPr>
        <p:spPr>
          <a:xfrm>
            <a:off x="1139750" y="3487700"/>
            <a:ext cx="653701" cy="531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" name="Google Shape;403;p41"/>
          <p:cNvSpPr txBox="1">
            <a:spLocks noGrp="1"/>
          </p:cNvSpPr>
          <p:nvPr>
            <p:ph type="subTitle" idx="1"/>
          </p:nvPr>
        </p:nvSpPr>
        <p:spPr>
          <a:xfrm>
            <a:off x="1949100" y="1568014"/>
            <a:ext cx="6055150" cy="99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Pelayanan yang diberikan oleh rumah sakit kepada masyarakat yaitu dapat bertanya dengan dokter mengenai konsultasi dan membuat janji dengan dokter melalui </a:t>
            </a:r>
            <a:r>
              <a:rPr lang="en-ID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8" name="Google Shape;408;p41"/>
          <p:cNvGrpSpPr/>
          <p:nvPr/>
        </p:nvGrpSpPr>
        <p:grpSpPr>
          <a:xfrm flipH="1">
            <a:off x="286432" y="334717"/>
            <a:ext cx="853322" cy="1051142"/>
            <a:chOff x="713107" y="470967"/>
            <a:chExt cx="853322" cy="1051142"/>
          </a:xfrm>
        </p:grpSpPr>
        <p:sp>
          <p:nvSpPr>
            <p:cNvPr id="409" name="Google Shape;409;p41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83419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2"/>
          <p:cNvSpPr txBox="1">
            <a:spLocks noGrp="1"/>
          </p:cNvSpPr>
          <p:nvPr>
            <p:ph type="title"/>
          </p:nvPr>
        </p:nvSpPr>
        <p:spPr>
          <a:xfrm>
            <a:off x="2295378" y="127049"/>
            <a:ext cx="4316700" cy="1357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 II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Landasan Teori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7" name="Google Shape;417;p42"/>
          <p:cNvGrpSpPr/>
          <p:nvPr/>
        </p:nvGrpSpPr>
        <p:grpSpPr>
          <a:xfrm>
            <a:off x="0" y="0"/>
            <a:ext cx="946256" cy="926859"/>
            <a:chOff x="398450" y="242969"/>
            <a:chExt cx="1928362" cy="1156807"/>
          </a:xfrm>
        </p:grpSpPr>
        <p:sp>
          <p:nvSpPr>
            <p:cNvPr id="418" name="Google Shape;418;p42"/>
            <p:cNvSpPr/>
            <p:nvPr/>
          </p:nvSpPr>
          <p:spPr>
            <a:xfrm rot="-5400000">
              <a:off x="109296" y="53212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42"/>
            <p:cNvSpPr/>
            <p:nvPr/>
          </p:nvSpPr>
          <p:spPr>
            <a:xfrm rot="-5400000">
              <a:off x="446762" y="53212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42"/>
            <p:cNvSpPr/>
            <p:nvPr/>
          </p:nvSpPr>
          <p:spPr>
            <a:xfrm rot="-5400000">
              <a:off x="1121693" y="53212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42"/>
            <p:cNvSpPr/>
            <p:nvPr/>
          </p:nvSpPr>
          <p:spPr>
            <a:xfrm rot="-5400000">
              <a:off x="1459159" y="53212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22" name="Google Shape;422;p42"/>
          <p:cNvSpPr/>
          <p:nvPr/>
        </p:nvSpPr>
        <p:spPr>
          <a:xfrm>
            <a:off x="946256" y="-1"/>
            <a:ext cx="696900" cy="69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460;p46">
            <a:extLst>
              <a:ext uri="{FF2B5EF4-FFF2-40B4-BE49-F238E27FC236}">
                <a16:creationId xmlns:a16="http://schemas.microsoft.com/office/drawing/2014/main" id="{78B0DE1A-0EBA-4034-862B-1281C1188FA5}"/>
              </a:ext>
            </a:extLst>
          </p:cNvPr>
          <p:cNvSpPr txBox="1">
            <a:spLocks/>
          </p:cNvSpPr>
          <p:nvPr/>
        </p:nvSpPr>
        <p:spPr>
          <a:xfrm>
            <a:off x="1107620" y="1641731"/>
            <a:ext cx="5960153" cy="380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schemeClr val="dk1"/>
              </a:buClr>
              <a:buSzPts val="1100"/>
            </a:pPr>
            <a:r>
              <a:rPr lang="en-US" dirty="0"/>
              <a:t>Teori yang digunakan sebagai  referensi pembuatan website, seperti:</a:t>
            </a:r>
          </a:p>
        </p:txBody>
      </p:sp>
      <p:sp>
        <p:nvSpPr>
          <p:cNvPr id="13" name="Google Shape;442;p45">
            <a:extLst>
              <a:ext uri="{FF2B5EF4-FFF2-40B4-BE49-F238E27FC236}">
                <a16:creationId xmlns:a16="http://schemas.microsoft.com/office/drawing/2014/main" id="{B461656B-8EE0-46DF-A37E-7ADA8580E6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88115" y="2125825"/>
            <a:ext cx="2614526" cy="230632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 Informasi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Pelayanan rumah sakit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Chat Twak.to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Flowmap</a:t>
            </a:r>
          </a:p>
        </p:txBody>
      </p:sp>
      <p:sp>
        <p:nvSpPr>
          <p:cNvPr id="15" name="Google Shape;442;p45">
            <a:extLst>
              <a:ext uri="{FF2B5EF4-FFF2-40B4-BE49-F238E27FC236}">
                <a16:creationId xmlns:a16="http://schemas.microsoft.com/office/drawing/2014/main" id="{364043EC-F405-4F80-BE0D-518DAC33CEB6}"/>
              </a:ext>
            </a:extLst>
          </p:cNvPr>
          <p:cNvSpPr txBox="1">
            <a:spLocks/>
          </p:cNvSpPr>
          <p:nvPr/>
        </p:nvSpPr>
        <p:spPr>
          <a:xfrm>
            <a:off x="3597173" y="2125825"/>
            <a:ext cx="3014905" cy="23039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>
              <a:spcBef>
                <a:spcPts val="1600"/>
              </a:spcBef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algn="l">
              <a:spcBef>
                <a:spcPts val="1600"/>
              </a:spcBef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</a:p>
          <a:p>
            <a:pPr algn="l">
              <a:spcBef>
                <a:spcPts val="1600"/>
              </a:spcBef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algn="l">
              <a:spcBef>
                <a:spcPts val="1600"/>
              </a:spcBef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Answer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415;p42">
            <a:extLst>
              <a:ext uri="{FF2B5EF4-FFF2-40B4-BE49-F238E27FC236}">
                <a16:creationId xmlns:a16="http://schemas.microsoft.com/office/drawing/2014/main" id="{567B66F8-7DE7-4941-BD07-01FC45A8A5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3567" y="64546"/>
            <a:ext cx="7196865" cy="1333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 III</a:t>
            </a:r>
            <a:br>
              <a:rPr lang="en-US" sz="4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Analisis dan Perancangan</a:t>
            </a:r>
            <a:endParaRPr sz="4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459;p46">
            <a:extLst>
              <a:ext uri="{FF2B5EF4-FFF2-40B4-BE49-F238E27FC236}">
                <a16:creationId xmlns:a16="http://schemas.microsoft.com/office/drawing/2014/main" id="{1316140F-89E6-451E-B3B5-A35E9A62225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55980" y="1652487"/>
            <a:ext cx="3718870" cy="574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Analisa Aplikasi Yang Sedang </a:t>
            </a:r>
            <a:r>
              <a:rPr lang="en-ID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erjalan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0F8FF5-1E53-44BC-8639-C1464A11147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9" r="1108" b="5661"/>
          <a:stretch/>
        </p:blipFill>
        <p:spPr bwMode="auto">
          <a:xfrm>
            <a:off x="1355980" y="2114811"/>
            <a:ext cx="6274674" cy="27705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>
            <a:spLocks noGrp="1"/>
          </p:cNvSpPr>
          <p:nvPr>
            <p:ph type="subTitle" idx="3"/>
          </p:nvPr>
        </p:nvSpPr>
        <p:spPr>
          <a:xfrm>
            <a:off x="3219096" y="260739"/>
            <a:ext cx="3406900" cy="39545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Flowmap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Aplikasi Yang sedang Berjalan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9" name="Google Shape;469;p46"/>
          <p:cNvGrpSpPr/>
          <p:nvPr/>
        </p:nvGrpSpPr>
        <p:grpSpPr>
          <a:xfrm>
            <a:off x="2800479" y="1771155"/>
            <a:ext cx="339200" cy="339271"/>
            <a:chOff x="5049725" y="2027900"/>
            <a:chExt cx="481750" cy="481850"/>
          </a:xfrm>
        </p:grpSpPr>
        <p:sp>
          <p:nvSpPr>
            <p:cNvPr id="470" name="Google Shape;470;p46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71" name="Google Shape;471;p46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72" name="Google Shape;472;p46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73" name="Google Shape;473;p46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74" name="Google Shape;474;p46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76" name="Google Shape;476;p46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77" name="Google Shape;477;p46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478" name="Google Shape;478;p46"/>
          <p:cNvGrpSpPr/>
          <p:nvPr/>
        </p:nvGrpSpPr>
        <p:grpSpPr>
          <a:xfrm flipH="1">
            <a:off x="7997345" y="334717"/>
            <a:ext cx="853322" cy="1051142"/>
            <a:chOff x="713107" y="470967"/>
            <a:chExt cx="853322" cy="1051142"/>
          </a:xfrm>
        </p:grpSpPr>
        <p:sp>
          <p:nvSpPr>
            <p:cNvPr id="479" name="Google Shape;479;p46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FDCCD264-AE43-4BC5-B847-DFDEC53F3BF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162" y="869090"/>
            <a:ext cx="5637007" cy="4115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47"/>
          <p:cNvGrpSpPr/>
          <p:nvPr/>
        </p:nvGrpSpPr>
        <p:grpSpPr>
          <a:xfrm>
            <a:off x="6665881" y="1982728"/>
            <a:ext cx="238531" cy="339253"/>
            <a:chOff x="3342725" y="2620775"/>
            <a:chExt cx="338775" cy="481825"/>
          </a:xfrm>
        </p:grpSpPr>
        <p:sp>
          <p:nvSpPr>
            <p:cNvPr id="496" name="Google Shape;496;p47"/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97" name="Google Shape;497;p47"/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98" name="Google Shape;498;p47"/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499" name="Google Shape;499;p47"/>
          <p:cNvGrpSpPr/>
          <p:nvPr/>
        </p:nvGrpSpPr>
        <p:grpSpPr>
          <a:xfrm>
            <a:off x="4402384" y="2003260"/>
            <a:ext cx="339235" cy="298186"/>
            <a:chOff x="898875" y="244725"/>
            <a:chExt cx="481800" cy="423500"/>
          </a:xfrm>
        </p:grpSpPr>
        <p:sp>
          <p:nvSpPr>
            <p:cNvPr id="500" name="Google Shape;500;p47"/>
            <p:cNvSpPr/>
            <p:nvPr/>
          </p:nvSpPr>
          <p:spPr>
            <a:xfrm>
              <a:off x="1125675" y="470575"/>
              <a:ext cx="28275" cy="28250"/>
            </a:xfrm>
            <a:custGeom>
              <a:avLst/>
              <a:gdLst/>
              <a:ahLst/>
              <a:cxnLst/>
              <a:rect l="l" t="t" r="r" b="b"/>
              <a:pathLst>
                <a:path w="1131" h="1130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01" name="Google Shape;501;p47"/>
            <p:cNvSpPr/>
            <p:nvPr/>
          </p:nvSpPr>
          <p:spPr>
            <a:xfrm>
              <a:off x="898875" y="244725"/>
              <a:ext cx="481800" cy="225875"/>
            </a:xfrm>
            <a:custGeom>
              <a:avLst/>
              <a:gdLst/>
              <a:ahLst/>
              <a:cxnLst/>
              <a:rect l="l" t="t" r="r" b="b"/>
              <a:pathLst>
                <a:path w="19272" h="9035" extrusionOk="0">
                  <a:moveTo>
                    <a:pt x="2825" y="1130"/>
                  </a:moveTo>
                  <a:cubicBezTo>
                    <a:pt x="3135" y="1130"/>
                    <a:pt x="3388" y="1380"/>
                    <a:pt x="3388" y="1693"/>
                  </a:cubicBezTo>
                  <a:lnTo>
                    <a:pt x="3388" y="2259"/>
                  </a:lnTo>
                  <a:lnTo>
                    <a:pt x="2258" y="2259"/>
                  </a:lnTo>
                  <a:lnTo>
                    <a:pt x="2258" y="1693"/>
                  </a:lnTo>
                  <a:cubicBezTo>
                    <a:pt x="2258" y="1380"/>
                    <a:pt x="2511" y="1130"/>
                    <a:pt x="2825" y="1130"/>
                  </a:cubicBezTo>
                  <a:close/>
                  <a:moveTo>
                    <a:pt x="11894" y="1130"/>
                  </a:moveTo>
                  <a:cubicBezTo>
                    <a:pt x="12208" y="1130"/>
                    <a:pt x="12461" y="1380"/>
                    <a:pt x="12461" y="1693"/>
                  </a:cubicBezTo>
                  <a:lnTo>
                    <a:pt x="12461" y="2259"/>
                  </a:lnTo>
                  <a:lnTo>
                    <a:pt x="6814" y="2259"/>
                  </a:lnTo>
                  <a:lnTo>
                    <a:pt x="6814" y="1693"/>
                  </a:lnTo>
                  <a:cubicBezTo>
                    <a:pt x="6814" y="1380"/>
                    <a:pt x="7064" y="1130"/>
                    <a:pt x="7378" y="1130"/>
                  </a:cubicBezTo>
                  <a:close/>
                  <a:moveTo>
                    <a:pt x="5083" y="4518"/>
                  </a:moveTo>
                  <a:cubicBezTo>
                    <a:pt x="5586" y="4518"/>
                    <a:pt x="5836" y="5123"/>
                    <a:pt x="5480" y="5481"/>
                  </a:cubicBezTo>
                  <a:cubicBezTo>
                    <a:pt x="5366" y="5596"/>
                    <a:pt x="5225" y="5647"/>
                    <a:pt x="5086" y="5647"/>
                  </a:cubicBezTo>
                  <a:cubicBezTo>
                    <a:pt x="4796" y="5647"/>
                    <a:pt x="4517" y="5422"/>
                    <a:pt x="4517" y="5081"/>
                  </a:cubicBezTo>
                  <a:cubicBezTo>
                    <a:pt x="4517" y="4768"/>
                    <a:pt x="4770" y="4518"/>
                    <a:pt x="5083" y="4518"/>
                  </a:cubicBezTo>
                  <a:close/>
                  <a:moveTo>
                    <a:pt x="2825" y="1"/>
                  </a:moveTo>
                  <a:cubicBezTo>
                    <a:pt x="1888" y="1"/>
                    <a:pt x="1129" y="757"/>
                    <a:pt x="1129" y="1693"/>
                  </a:cubicBezTo>
                  <a:lnTo>
                    <a:pt x="1129" y="2362"/>
                  </a:lnTo>
                  <a:cubicBezTo>
                    <a:pt x="455" y="2600"/>
                    <a:pt x="3" y="3235"/>
                    <a:pt x="0" y="3952"/>
                  </a:cubicBezTo>
                  <a:lnTo>
                    <a:pt x="0" y="4518"/>
                  </a:lnTo>
                  <a:lnTo>
                    <a:pt x="1695" y="4518"/>
                  </a:lnTo>
                  <a:cubicBezTo>
                    <a:pt x="2629" y="4518"/>
                    <a:pt x="3388" y="5274"/>
                    <a:pt x="3388" y="6210"/>
                  </a:cubicBezTo>
                  <a:lnTo>
                    <a:pt x="3388" y="9035"/>
                  </a:lnTo>
                  <a:lnTo>
                    <a:pt x="5742" y="9035"/>
                  </a:lnTo>
                  <a:cubicBezTo>
                    <a:pt x="6016" y="7123"/>
                    <a:pt x="7652" y="5647"/>
                    <a:pt x="9636" y="5647"/>
                  </a:cubicBezTo>
                  <a:cubicBezTo>
                    <a:pt x="11620" y="5647"/>
                    <a:pt x="13256" y="7123"/>
                    <a:pt x="13533" y="9035"/>
                  </a:cubicBezTo>
                  <a:lnTo>
                    <a:pt x="15884" y="9035"/>
                  </a:lnTo>
                  <a:lnTo>
                    <a:pt x="15884" y="6210"/>
                  </a:lnTo>
                  <a:cubicBezTo>
                    <a:pt x="15884" y="5274"/>
                    <a:pt x="16643" y="4518"/>
                    <a:pt x="17580" y="4518"/>
                  </a:cubicBezTo>
                  <a:lnTo>
                    <a:pt x="19272" y="4518"/>
                  </a:lnTo>
                  <a:lnTo>
                    <a:pt x="19272" y="3952"/>
                  </a:lnTo>
                  <a:cubicBezTo>
                    <a:pt x="19272" y="3015"/>
                    <a:pt x="18513" y="2259"/>
                    <a:pt x="17580" y="2259"/>
                  </a:cubicBezTo>
                  <a:lnTo>
                    <a:pt x="13590" y="2259"/>
                  </a:lnTo>
                  <a:lnTo>
                    <a:pt x="13590" y="1693"/>
                  </a:lnTo>
                  <a:cubicBezTo>
                    <a:pt x="13587" y="757"/>
                    <a:pt x="12831" y="1"/>
                    <a:pt x="11894" y="1"/>
                  </a:cubicBezTo>
                  <a:lnTo>
                    <a:pt x="7378" y="1"/>
                  </a:lnTo>
                  <a:cubicBezTo>
                    <a:pt x="6441" y="1"/>
                    <a:pt x="5685" y="757"/>
                    <a:pt x="5685" y="1693"/>
                  </a:cubicBezTo>
                  <a:lnTo>
                    <a:pt x="5685" y="2259"/>
                  </a:lnTo>
                  <a:lnTo>
                    <a:pt x="4517" y="2259"/>
                  </a:lnTo>
                  <a:lnTo>
                    <a:pt x="4517" y="1693"/>
                  </a:lnTo>
                  <a:cubicBezTo>
                    <a:pt x="4517" y="757"/>
                    <a:pt x="3758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02" name="Google Shape;502;p47"/>
            <p:cNvSpPr/>
            <p:nvPr/>
          </p:nvSpPr>
          <p:spPr>
            <a:xfrm>
              <a:off x="1324200" y="385900"/>
              <a:ext cx="56475" cy="197625"/>
            </a:xfrm>
            <a:custGeom>
              <a:avLst/>
              <a:gdLst/>
              <a:ahLst/>
              <a:cxnLst/>
              <a:rect l="l" t="t" r="r" b="b"/>
              <a:pathLst>
                <a:path w="2259" h="7905" extrusionOk="0">
                  <a:moveTo>
                    <a:pt x="567" y="0"/>
                  </a:moveTo>
                  <a:cubicBezTo>
                    <a:pt x="254" y="0"/>
                    <a:pt x="1" y="250"/>
                    <a:pt x="1" y="563"/>
                  </a:cubicBezTo>
                  <a:lnTo>
                    <a:pt x="1" y="7339"/>
                  </a:lnTo>
                  <a:cubicBezTo>
                    <a:pt x="1" y="7652"/>
                    <a:pt x="254" y="7905"/>
                    <a:pt x="567" y="7905"/>
                  </a:cubicBezTo>
                  <a:lnTo>
                    <a:pt x="2259" y="7905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03" name="Google Shape;503;p47"/>
            <p:cNvSpPr/>
            <p:nvPr/>
          </p:nvSpPr>
          <p:spPr>
            <a:xfrm>
              <a:off x="898875" y="385900"/>
              <a:ext cx="56475" cy="197625"/>
            </a:xfrm>
            <a:custGeom>
              <a:avLst/>
              <a:gdLst/>
              <a:ahLst/>
              <a:cxnLst/>
              <a:rect l="l" t="t" r="r" b="b"/>
              <a:pathLst>
                <a:path w="2259" h="7905" extrusionOk="0">
                  <a:moveTo>
                    <a:pt x="0" y="0"/>
                  </a:moveTo>
                  <a:lnTo>
                    <a:pt x="0" y="7905"/>
                  </a:lnTo>
                  <a:lnTo>
                    <a:pt x="1695" y="7905"/>
                  </a:lnTo>
                  <a:cubicBezTo>
                    <a:pt x="2005" y="7905"/>
                    <a:pt x="2258" y="7652"/>
                    <a:pt x="2258" y="7339"/>
                  </a:cubicBezTo>
                  <a:lnTo>
                    <a:pt x="2258" y="563"/>
                  </a:lnTo>
                  <a:cubicBezTo>
                    <a:pt x="2258" y="250"/>
                    <a:pt x="2005" y="0"/>
                    <a:pt x="1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04" name="Google Shape;504;p47"/>
            <p:cNvSpPr/>
            <p:nvPr/>
          </p:nvSpPr>
          <p:spPr>
            <a:xfrm>
              <a:off x="1063650" y="414125"/>
              <a:ext cx="146750" cy="141125"/>
            </a:xfrm>
            <a:custGeom>
              <a:avLst/>
              <a:gdLst/>
              <a:ahLst/>
              <a:cxnLst/>
              <a:rect l="l" t="t" r="r" b="b"/>
              <a:pathLst>
                <a:path w="5870" h="5645" extrusionOk="0">
                  <a:moveTo>
                    <a:pt x="3045" y="1127"/>
                  </a:moveTo>
                  <a:cubicBezTo>
                    <a:pt x="3263" y="1127"/>
                    <a:pt x="3483" y="1169"/>
                    <a:pt x="3692" y="1256"/>
                  </a:cubicBezTo>
                  <a:cubicBezTo>
                    <a:pt x="4325" y="1518"/>
                    <a:pt x="4740" y="2135"/>
                    <a:pt x="4740" y="2822"/>
                  </a:cubicBezTo>
                  <a:cubicBezTo>
                    <a:pt x="4737" y="3758"/>
                    <a:pt x="3981" y="4514"/>
                    <a:pt x="3045" y="4517"/>
                  </a:cubicBezTo>
                  <a:cubicBezTo>
                    <a:pt x="2358" y="4517"/>
                    <a:pt x="1741" y="4102"/>
                    <a:pt x="1479" y="3469"/>
                  </a:cubicBezTo>
                  <a:cubicBezTo>
                    <a:pt x="1217" y="2837"/>
                    <a:pt x="1362" y="2108"/>
                    <a:pt x="1847" y="1623"/>
                  </a:cubicBezTo>
                  <a:cubicBezTo>
                    <a:pt x="2171" y="1299"/>
                    <a:pt x="2604" y="1127"/>
                    <a:pt x="3045" y="1127"/>
                  </a:cubicBezTo>
                  <a:close/>
                  <a:moveTo>
                    <a:pt x="3045" y="0"/>
                  </a:moveTo>
                  <a:cubicBezTo>
                    <a:pt x="1904" y="0"/>
                    <a:pt x="874" y="687"/>
                    <a:pt x="437" y="1741"/>
                  </a:cubicBezTo>
                  <a:cubicBezTo>
                    <a:pt x="1" y="2798"/>
                    <a:pt x="242" y="4011"/>
                    <a:pt x="1049" y="4818"/>
                  </a:cubicBezTo>
                  <a:cubicBezTo>
                    <a:pt x="1588" y="5358"/>
                    <a:pt x="2310" y="5645"/>
                    <a:pt x="3045" y="5645"/>
                  </a:cubicBezTo>
                  <a:cubicBezTo>
                    <a:pt x="3409" y="5645"/>
                    <a:pt x="3776" y="5574"/>
                    <a:pt x="4126" y="5430"/>
                  </a:cubicBezTo>
                  <a:cubicBezTo>
                    <a:pt x="5180" y="4993"/>
                    <a:pt x="5870" y="3963"/>
                    <a:pt x="5870" y="2822"/>
                  </a:cubicBezTo>
                  <a:cubicBezTo>
                    <a:pt x="5867" y="1262"/>
                    <a:pt x="4605" y="0"/>
                    <a:pt x="3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05" name="Google Shape;505;p47"/>
            <p:cNvSpPr/>
            <p:nvPr/>
          </p:nvSpPr>
          <p:spPr>
            <a:xfrm>
              <a:off x="898875" y="498800"/>
              <a:ext cx="481800" cy="169425"/>
            </a:xfrm>
            <a:custGeom>
              <a:avLst/>
              <a:gdLst/>
              <a:ahLst/>
              <a:cxnLst/>
              <a:rect l="l" t="t" r="r" b="b"/>
              <a:pathLst>
                <a:path w="19272" h="6777" extrusionOk="0">
                  <a:moveTo>
                    <a:pt x="3388" y="1"/>
                  </a:moveTo>
                  <a:lnTo>
                    <a:pt x="3388" y="2823"/>
                  </a:lnTo>
                  <a:cubicBezTo>
                    <a:pt x="3388" y="3759"/>
                    <a:pt x="2629" y="4515"/>
                    <a:pt x="1695" y="4518"/>
                  </a:cubicBezTo>
                  <a:lnTo>
                    <a:pt x="0" y="4518"/>
                  </a:lnTo>
                  <a:lnTo>
                    <a:pt x="0" y="5081"/>
                  </a:lnTo>
                  <a:cubicBezTo>
                    <a:pt x="0" y="6017"/>
                    <a:pt x="759" y="6773"/>
                    <a:pt x="1695" y="6776"/>
                  </a:cubicBezTo>
                  <a:lnTo>
                    <a:pt x="17580" y="6776"/>
                  </a:lnTo>
                  <a:cubicBezTo>
                    <a:pt x="18513" y="6773"/>
                    <a:pt x="19272" y="6017"/>
                    <a:pt x="19272" y="5081"/>
                  </a:cubicBezTo>
                  <a:lnTo>
                    <a:pt x="19272" y="4518"/>
                  </a:lnTo>
                  <a:lnTo>
                    <a:pt x="17580" y="4518"/>
                  </a:lnTo>
                  <a:cubicBezTo>
                    <a:pt x="16643" y="4515"/>
                    <a:pt x="15884" y="3759"/>
                    <a:pt x="15884" y="2823"/>
                  </a:cubicBezTo>
                  <a:lnTo>
                    <a:pt x="15884" y="1"/>
                  </a:lnTo>
                  <a:lnTo>
                    <a:pt x="13533" y="1"/>
                  </a:lnTo>
                  <a:cubicBezTo>
                    <a:pt x="13256" y="1910"/>
                    <a:pt x="11620" y="3389"/>
                    <a:pt x="9636" y="3389"/>
                  </a:cubicBezTo>
                  <a:cubicBezTo>
                    <a:pt x="7652" y="3389"/>
                    <a:pt x="6016" y="1910"/>
                    <a:pt x="5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506" name="Google Shape;506;p47"/>
          <p:cNvGrpSpPr/>
          <p:nvPr/>
        </p:nvGrpSpPr>
        <p:grpSpPr>
          <a:xfrm>
            <a:off x="2209767" y="1982728"/>
            <a:ext cx="298169" cy="339253"/>
            <a:chOff x="1529350" y="258825"/>
            <a:chExt cx="423475" cy="481825"/>
          </a:xfrm>
        </p:grpSpPr>
        <p:sp>
          <p:nvSpPr>
            <p:cNvPr id="507" name="Google Shape;507;p47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08" name="Google Shape;508;p47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4C757B8-D00D-4FFC-ACF6-0CFF510F6E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497" y="318273"/>
            <a:ext cx="5060315" cy="456448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61;p46">
            <a:extLst>
              <a:ext uri="{FF2B5EF4-FFF2-40B4-BE49-F238E27FC236}">
                <a16:creationId xmlns:a16="http://schemas.microsoft.com/office/drawing/2014/main" id="{DA76382B-9CB3-4F66-A65C-D19AC7802894}"/>
              </a:ext>
            </a:extLst>
          </p:cNvPr>
          <p:cNvSpPr txBox="1">
            <a:spLocks/>
          </p:cNvSpPr>
          <p:nvPr/>
        </p:nvSpPr>
        <p:spPr>
          <a:xfrm>
            <a:off x="337242" y="1818041"/>
            <a:ext cx="2227468" cy="60532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sv-S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Flowmap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Aplikasi Yang </a:t>
            </a:r>
          </a:p>
          <a:p>
            <a:pPr marL="0" indent="0"/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Akan Di Bangun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sential Oils: Extraction Methods by Slidesgo">
  <a:themeElements>
    <a:clrScheme name="Simple Light">
      <a:dk1>
        <a:srgbClr val="1F191A"/>
      </a:dk1>
      <a:lt1>
        <a:srgbClr val="F1EAE5"/>
      </a:lt1>
      <a:dk2>
        <a:srgbClr val="6E7B59"/>
      </a:dk2>
      <a:lt2>
        <a:srgbClr val="9CA589"/>
      </a:lt2>
      <a:accent1>
        <a:srgbClr val="DCB364"/>
      </a:accent1>
      <a:accent2>
        <a:srgbClr val="C59642"/>
      </a:accent2>
      <a:accent3>
        <a:srgbClr val="ECDCCD"/>
      </a:accent3>
      <a:accent4>
        <a:srgbClr val="D3AF92"/>
      </a:accent4>
      <a:accent5>
        <a:srgbClr val="AF5C46"/>
      </a:accent5>
      <a:accent6>
        <a:srgbClr val="FFFFFF"/>
      </a:accent6>
      <a:hlink>
        <a:srgbClr val="1F19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429</Words>
  <Application>Microsoft Office PowerPoint</Application>
  <PresentationFormat>On-screen Show (16:9)</PresentationFormat>
  <Paragraphs>51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Times New Roman</vt:lpstr>
      <vt:lpstr>Roboto</vt:lpstr>
      <vt:lpstr>Lato</vt:lpstr>
      <vt:lpstr>Baskerville Old Face</vt:lpstr>
      <vt:lpstr>Anton</vt:lpstr>
      <vt:lpstr>Calibri</vt:lpstr>
      <vt:lpstr>Arial</vt:lpstr>
      <vt:lpstr>Poppins</vt:lpstr>
      <vt:lpstr>Essential Oils: Extraction Methods by Slidesgo</vt:lpstr>
      <vt:lpstr>Proyek 2 Ratu SukmaKomala 1214007 Isnaenti Nur Latifah 1214033  D4 – Teknik Informatika 2A</vt:lpstr>
      <vt:lpstr>Question and Answer Konsultasi Dokter Berbasis Website</vt:lpstr>
      <vt:lpstr>  Bab I Latar Belakang</vt:lpstr>
      <vt:lpstr>Identifikasi Masalah</vt:lpstr>
      <vt:lpstr>Tujuan</vt:lpstr>
      <vt:lpstr>Bab II Landasan Teori</vt:lpstr>
      <vt:lpstr>Bab III Analisis dan Perancangan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Proyek 2  Ratu SukmaKomala 1214007 Isnaenti Nur Latifah 1214033  D4 – Teknik Informatika 2A</dc:title>
  <cp:lastModifiedBy>ifah ifah</cp:lastModifiedBy>
  <cp:revision>47</cp:revision>
  <dcterms:modified xsi:type="dcterms:W3CDTF">2023-02-05T12:53:02Z</dcterms:modified>
</cp:coreProperties>
</file>