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62" r:id="rId6"/>
    <p:sldId id="261" r:id="rId7"/>
    <p:sldId id="263" r:id="rId8"/>
    <p:sldId id="260" r:id="rId9"/>
    <p:sldId id="269" r:id="rId10"/>
    <p:sldId id="270" r:id="rId11"/>
    <p:sldId id="264" r:id="rId12"/>
    <p:sldId id="266" r:id="rId13"/>
    <p:sldId id="265" r:id="rId14"/>
    <p:sldId id="268" r:id="rId15"/>
    <p:sldId id="271" r:id="rId16"/>
    <p:sldId id="272" r:id="rId17"/>
    <p:sldId id="267" r:id="rId18"/>
    <p:sldId id="283" r:id="rId19"/>
    <p:sldId id="284" r:id="rId20"/>
    <p:sldId id="282" r:id="rId21"/>
    <p:sldId id="274" r:id="rId22"/>
    <p:sldId id="275" r:id="rId23"/>
    <p:sldId id="276" r:id="rId24"/>
    <p:sldId id="277"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94656"/>
  </p:normalViewPr>
  <p:slideViewPr>
    <p:cSldViewPr snapToGrid="0" snapToObjects="1">
      <p:cViewPr varScale="1">
        <p:scale>
          <a:sx n="84" d="100"/>
          <a:sy n="84" d="100"/>
        </p:scale>
        <p:origin x="12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es-ES_tradnl"/>
              <a:t>Clic para editar título</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_tradnl"/>
              <a:t>Haga clic para modificar el estilo de subtítulo del patrón</a:t>
            </a:r>
            <a:endParaRPr kumimoji="0" lang="en-US"/>
          </a:p>
        </p:txBody>
      </p:sp>
      <p:sp>
        <p:nvSpPr>
          <p:cNvPr id="7" name="Marcador de fecha 6"/>
          <p:cNvSpPr>
            <a:spLocks noGrp="1"/>
          </p:cNvSpPr>
          <p:nvPr>
            <p:ph type="dt" sz="half" idx="10"/>
          </p:nvPr>
        </p:nvSpPr>
        <p:spPr/>
        <p:txBody>
          <a:bodyPr/>
          <a:lstStyle/>
          <a:p>
            <a:fld id="{54AB02A5-4FE5-49D9-9E24-09F23B90C450}" type="datetimeFigureOut">
              <a:rPr lang="en-US" smtClean="0"/>
              <a:t>5/2/18</a:t>
            </a:fld>
            <a:endParaRPr lang="en-US"/>
          </a:p>
        </p:txBody>
      </p:sp>
      <p:sp>
        <p:nvSpPr>
          <p:cNvPr id="20" name="Marcador de pie de página 19"/>
          <p:cNvSpPr>
            <a:spLocks noGrp="1"/>
          </p:cNvSpPr>
          <p:nvPr>
            <p:ph type="ftr" sz="quarter" idx="11"/>
          </p:nvPr>
        </p:nvSpPr>
        <p:spPr/>
        <p:txBody>
          <a:bodyPr/>
          <a:lstStyle/>
          <a:p>
            <a:endParaRPr kumimoji="0" lang="en-US"/>
          </a:p>
        </p:txBody>
      </p:sp>
      <p:sp>
        <p:nvSpPr>
          <p:cNvPr id="10" name="Marcador de número de diapositiva 9"/>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texto vertical 2"/>
          <p:cNvSpPr>
            <a:spLocks noGrp="1"/>
          </p:cNvSpPr>
          <p:nvPr>
            <p:ph type="body" orient="vert" idx="1"/>
          </p:nvPr>
        </p:nvSpPr>
        <p:spPr/>
        <p:txBody>
          <a:bodyPr vert="eaVer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5/2/18</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p>
            <a:r>
              <a:rPr kumimoji="0" lang="es-ES_tradnl"/>
              <a:t>Clic para editar título</a:t>
            </a:r>
            <a:endParaRPr kumimoji="0" lang="en-US"/>
          </a:p>
        </p:txBody>
      </p:sp>
      <p:sp>
        <p:nvSpPr>
          <p:cNvPr id="3" name="Marcador de texto vertical 2"/>
          <p:cNvSpPr>
            <a:spLocks noGrp="1"/>
          </p:cNvSpPr>
          <p:nvPr>
            <p:ph type="body" orient="vert" idx="1"/>
          </p:nvPr>
        </p:nvSpPr>
        <p:spPr>
          <a:xfrm>
            <a:off x="1143000" y="274640"/>
            <a:ext cx="5562600" cy="5851525"/>
          </a:xfrm>
        </p:spPr>
        <p:txBody>
          <a:bodyPr vert="eaVer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5/2/18</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contenido 2"/>
          <p:cNvSpPr>
            <a:spLocks noGrp="1"/>
          </p:cNvSpPr>
          <p:nvPr>
            <p:ph idx="1"/>
          </p:nvPr>
        </p:nvSpPr>
        <p:spPr/>
        <p:txBody>
          <a:bodyPr/>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fecha 3"/>
          <p:cNvSpPr>
            <a:spLocks noGrp="1"/>
          </p:cNvSpPr>
          <p:nvPr>
            <p:ph type="dt" sz="half" idx="10"/>
          </p:nvPr>
        </p:nvSpPr>
        <p:spPr/>
        <p:txBody>
          <a:bodyPr/>
          <a:lstStyle/>
          <a:p>
            <a:fld id="{54AB02A5-4FE5-49D9-9E24-09F23B90C450}" type="datetimeFigureOut">
              <a:rPr lang="en-US" smtClean="0"/>
              <a:t>5/2/18</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á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_tradnl"/>
              <a:t>Clic para editar título</a:t>
            </a:r>
            <a:endParaRPr kumimoji="0" lang="en-US"/>
          </a:p>
        </p:txBody>
      </p:sp>
      <p:sp>
        <p:nvSpPr>
          <p:cNvPr id="3" name="Marcador de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_tradnl"/>
              <a:t>Haga clic para modificar el estilo de texto del patrón</a:t>
            </a:r>
          </a:p>
        </p:txBody>
      </p:sp>
      <p:sp>
        <p:nvSpPr>
          <p:cNvPr id="4" name="Marcador de fecha 3"/>
          <p:cNvSpPr>
            <a:spLocks noGrp="1"/>
          </p:cNvSpPr>
          <p:nvPr>
            <p:ph type="dt" sz="half" idx="10"/>
          </p:nvPr>
        </p:nvSpPr>
        <p:spPr/>
        <p:txBody>
          <a:bodyPr/>
          <a:lstStyle/>
          <a:p>
            <a:fld id="{54AB02A5-4FE5-49D9-9E24-09F23B90C450}" type="datetimeFigureOut">
              <a:rPr lang="en-US" smtClean="0"/>
              <a:t>5/2/18</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10" name="Rectá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p>
            <a:r>
              <a:rPr kumimoji="0" lang="es-ES_tradnl"/>
              <a:t>Clic para editar título</a:t>
            </a:r>
            <a:endParaRPr kumimoji="0" lang="en-US"/>
          </a:p>
        </p:txBody>
      </p:sp>
      <p:sp>
        <p:nvSpPr>
          <p:cNvPr id="3" name="Marcador de conteni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4" name="Marcador de conteni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5/2/18</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_tradnl"/>
              <a:t>Clic para editar título</a:t>
            </a:r>
            <a:endParaRPr kumimoji="0" lang="en-US"/>
          </a:p>
        </p:txBody>
      </p:sp>
      <p:sp>
        <p:nvSpPr>
          <p:cNvPr id="3" name="Marcador de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a:t>Haga clic para modificar el estilo de texto del patrón</a:t>
            </a:r>
          </a:p>
        </p:txBody>
      </p:sp>
      <p:sp>
        <p:nvSpPr>
          <p:cNvPr id="4" name="Marcador de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a:t>Haga clic para modificar el estilo de texto del patrón</a:t>
            </a:r>
          </a:p>
        </p:txBody>
      </p:sp>
      <p:sp>
        <p:nvSpPr>
          <p:cNvPr id="5" name="Marcador de conteni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6" name="Marcador de conteni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7" name="Marcador de fecha 6"/>
          <p:cNvSpPr>
            <a:spLocks noGrp="1"/>
          </p:cNvSpPr>
          <p:nvPr>
            <p:ph type="dt" sz="half" idx="10"/>
          </p:nvPr>
        </p:nvSpPr>
        <p:spPr/>
        <p:txBody>
          <a:bodyPr/>
          <a:lstStyle/>
          <a:p>
            <a:fld id="{54AB02A5-4FE5-49D9-9E24-09F23B90C450}" type="datetimeFigureOut">
              <a:rPr lang="en-US" smtClean="0"/>
              <a:t>5/2/18</a:t>
            </a:fld>
            <a:endParaRPr lang="en-US"/>
          </a:p>
        </p:txBody>
      </p:sp>
      <p:sp>
        <p:nvSpPr>
          <p:cNvPr id="8" name="Marcador de pie de página 7"/>
          <p:cNvSpPr>
            <a:spLocks noGrp="1"/>
          </p:cNvSpPr>
          <p:nvPr>
            <p:ph type="ftr" sz="quarter" idx="11"/>
          </p:nvPr>
        </p:nvSpPr>
        <p:spPr/>
        <p:txBody>
          <a:bodyPr/>
          <a:lstStyle/>
          <a:p>
            <a:endParaRPr kumimoji="0" lang="en-US"/>
          </a:p>
        </p:txBody>
      </p:sp>
      <p:sp>
        <p:nvSpPr>
          <p:cNvPr id="9" name="Marcador de número de diapositiva 8"/>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fld id="{54AB02A5-4FE5-49D9-9E24-09F23B90C450}" type="datetimeFigureOut">
              <a:rPr lang="en-US" smtClean="0"/>
              <a:t>5/2/18</a:t>
            </a:fld>
            <a:endParaRPr lang="en-US"/>
          </a:p>
        </p:txBody>
      </p:sp>
      <p:sp>
        <p:nvSpPr>
          <p:cNvPr id="4" name="Marcador de pie de página 3"/>
          <p:cNvSpPr>
            <a:spLocks noGrp="1"/>
          </p:cNvSpPr>
          <p:nvPr>
            <p:ph type="ftr" sz="quarter" idx="11"/>
          </p:nvPr>
        </p:nvSpPr>
        <p:spPr/>
        <p:txBody>
          <a:bodyPr/>
          <a:lstStyle/>
          <a:p>
            <a:endParaRPr kumimoji="0" lang="en-US"/>
          </a:p>
        </p:txBody>
      </p:sp>
      <p:sp>
        <p:nvSpPr>
          <p:cNvPr id="5" name="Marcador de número de diapositiva 4"/>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Marcador de fecha 1"/>
          <p:cNvSpPr>
            <a:spLocks noGrp="1"/>
          </p:cNvSpPr>
          <p:nvPr>
            <p:ph type="dt" sz="half" idx="10"/>
          </p:nvPr>
        </p:nvSpPr>
        <p:spPr/>
        <p:txBody>
          <a:bodyPr/>
          <a:lstStyle/>
          <a:p>
            <a:fld id="{54AB02A5-4FE5-49D9-9E24-09F23B90C450}" type="datetimeFigureOut">
              <a:rPr lang="en-US" smtClean="0"/>
              <a:t>5/2/18</a:t>
            </a:fld>
            <a:endParaRPr lang="en-US"/>
          </a:p>
        </p:txBody>
      </p:sp>
      <p:sp>
        <p:nvSpPr>
          <p:cNvPr id="3" name="Marcador de pie de página 2"/>
          <p:cNvSpPr>
            <a:spLocks noGrp="1"/>
          </p:cNvSpPr>
          <p:nvPr>
            <p:ph type="ftr" sz="quarter" idx="11"/>
          </p:nvPr>
        </p:nvSpPr>
        <p:spPr/>
        <p:txBody>
          <a:bodyPr/>
          <a:lstStyle/>
          <a:p>
            <a:endParaRPr kumimoji="0" lang="en-US"/>
          </a:p>
        </p:txBody>
      </p:sp>
      <p:sp>
        <p:nvSpPr>
          <p:cNvPr id="4" name="Marcador de número de diapositiva 3"/>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6" name="Rectá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_tradnl"/>
              <a:t>Clic para editar título</a:t>
            </a:r>
            <a:endParaRPr kumimoji="0" lang="en-US"/>
          </a:p>
        </p:txBody>
      </p:sp>
      <p:sp>
        <p:nvSpPr>
          <p:cNvPr id="3" name="Marcador de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_tradnl"/>
              <a:t>Haga clic para modificar el estilo de texto del patrón</a:t>
            </a:r>
          </a:p>
        </p:txBody>
      </p:sp>
      <p:sp>
        <p:nvSpPr>
          <p:cNvPr id="4" name="Marcador de conteni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_tradnl"/>
              <a:t>Haga clic para modificar el estilo de texto del patrón</a:t>
            </a:r>
          </a:p>
          <a:p>
            <a:pPr lvl="1" eaLnBrk="1" latinLnBrk="0" hangingPunct="1"/>
            <a:r>
              <a:rPr lang="es-ES_tradnl"/>
              <a:t>Segundo nivel</a:t>
            </a:r>
          </a:p>
          <a:p>
            <a:pPr lvl="2" eaLnBrk="1" latinLnBrk="0" hangingPunct="1"/>
            <a:r>
              <a:rPr lang="es-ES_tradnl"/>
              <a:t>Tercer nivel</a:t>
            </a:r>
          </a:p>
          <a:p>
            <a:pPr lvl="3" eaLnBrk="1" latinLnBrk="0" hangingPunct="1"/>
            <a:r>
              <a:rPr lang="es-ES_tradnl"/>
              <a:t>Cuarto nivel</a:t>
            </a:r>
          </a:p>
          <a:p>
            <a:pPr lvl="4" eaLnBrk="1" latinLnBrk="0" hangingPunct="1"/>
            <a:r>
              <a:rPr lang="es-ES_tradnl"/>
              <a:t>Quinto nivel</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5/2/18</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_tradnl"/>
              <a:t>Clic para editar título</a:t>
            </a:r>
            <a:endParaRPr kumimoji="0" lang="en-US"/>
          </a:p>
        </p:txBody>
      </p:sp>
      <p:sp>
        <p:nvSpPr>
          <p:cNvPr id="5" name="Marcador de fecha 4"/>
          <p:cNvSpPr>
            <a:spLocks noGrp="1"/>
          </p:cNvSpPr>
          <p:nvPr>
            <p:ph type="dt" sz="half" idx="10"/>
          </p:nvPr>
        </p:nvSpPr>
        <p:spPr/>
        <p:txBody>
          <a:bodyPr/>
          <a:lstStyle/>
          <a:p>
            <a:fld id="{54AB02A5-4FE5-49D9-9E24-09F23B90C450}" type="datetimeFigureOut">
              <a:rPr lang="en-US" smtClean="0"/>
              <a:t>5/2/18</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6294C92D-0306-4E69-9CD3-20855E849650}" type="slidenum">
              <a:rPr kumimoji="0" lang="en-US" smtClean="0"/>
              <a:t>‹Nº›</a:t>
            </a:fld>
            <a:endParaRPr kumimoji="0" lang="en-US"/>
          </a:p>
        </p:txBody>
      </p:sp>
      <p:sp>
        <p:nvSpPr>
          <p:cNvPr id="8" name="Rectá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Marcador de posición de imagen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_tradnl"/>
              <a:t>Arrastre la imagen al marcador de posición o haga clic en el icono para agregar</a:t>
            </a:r>
            <a:endParaRPr kumimoji="0" lang="en-US" dirty="0"/>
          </a:p>
        </p:txBody>
      </p:sp>
      <p:sp>
        <p:nvSpPr>
          <p:cNvPr id="9" name="Proce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Marcador de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_tradnl"/>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cular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Anillo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á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Marcador de título 4"/>
          <p:cNvSpPr>
            <a:spLocks noGrp="1"/>
          </p:cNvSpPr>
          <p:nvPr>
            <p:ph type="title"/>
          </p:nvPr>
        </p:nvSpPr>
        <p:spPr>
          <a:xfrm>
            <a:off x="1435608" y="274638"/>
            <a:ext cx="7498080" cy="1143000"/>
          </a:xfrm>
          <a:prstGeom prst="rect">
            <a:avLst/>
          </a:prstGeom>
        </p:spPr>
        <p:txBody>
          <a:bodyPr anchor="ctr">
            <a:normAutofit/>
          </a:bodyPr>
          <a:lstStyle/>
          <a:p>
            <a:r>
              <a:rPr kumimoji="0" lang="es-ES_tradnl"/>
              <a:t>Clic para editar título</a:t>
            </a:r>
            <a:endParaRPr kumimoji="0" lang="en-US"/>
          </a:p>
        </p:txBody>
      </p:sp>
      <p:sp>
        <p:nvSpPr>
          <p:cNvPr id="9" name="Marcador de texto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_tradnl"/>
              <a:t>Haga clic para modificar el estilo de texto del patrón</a:t>
            </a:r>
          </a:p>
          <a:p>
            <a:pPr lvl="1" eaLnBrk="1" latinLnBrk="0" hangingPunct="1"/>
            <a:r>
              <a:rPr kumimoji="0" lang="es-ES_tradnl"/>
              <a:t>Segundo nivel</a:t>
            </a:r>
          </a:p>
          <a:p>
            <a:pPr lvl="2" eaLnBrk="1" latinLnBrk="0" hangingPunct="1"/>
            <a:r>
              <a:rPr kumimoji="0" lang="es-ES_tradnl"/>
              <a:t>Tercer nivel</a:t>
            </a:r>
          </a:p>
          <a:p>
            <a:pPr lvl="3" eaLnBrk="1" latinLnBrk="0" hangingPunct="1"/>
            <a:r>
              <a:rPr kumimoji="0" lang="es-ES_tradnl"/>
              <a:t>Cuarto nivel</a:t>
            </a:r>
          </a:p>
          <a:p>
            <a:pPr lvl="4" eaLnBrk="1" latinLnBrk="0" hangingPunct="1"/>
            <a:r>
              <a:rPr kumimoji="0" lang="es-ES_tradnl"/>
              <a:t>Quinto nivel</a:t>
            </a:r>
            <a:endParaRPr kumimoji="0" lang="en-US"/>
          </a:p>
        </p:txBody>
      </p:sp>
      <p:sp>
        <p:nvSpPr>
          <p:cNvPr id="24" name="Marcador de fech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5/2/18</a:t>
            </a:fld>
            <a:endParaRPr lang="en-US" sz="1200">
              <a:solidFill>
                <a:schemeClr val="bg2">
                  <a:shade val="50000"/>
                </a:schemeClr>
              </a:solidFill>
            </a:endParaRPr>
          </a:p>
        </p:txBody>
      </p:sp>
      <p:sp>
        <p:nvSpPr>
          <p:cNvPr id="10" name="Marcador de pie de página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Marcador de número de diapositiva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‹Nº›</a:t>
            </a:fld>
            <a:endParaRPr kumimoji="0" lang="en-US" sz="1200">
              <a:solidFill>
                <a:schemeClr val="bg2">
                  <a:shade val="50000"/>
                </a:schemeClr>
              </a:solidFill>
              <a:effectLst/>
            </a:endParaRPr>
          </a:p>
        </p:txBody>
      </p:sp>
      <p:sp>
        <p:nvSpPr>
          <p:cNvPr id="15" name="Rectá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quinn85.wordpress.com/comandos-debian/9-crear-usuarios-en-windows-por-c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p:txBody>
          <a:bodyPr/>
          <a:lstStyle/>
          <a:p>
            <a:r>
              <a:rPr lang="es-ES" dirty="0"/>
              <a:t>Usuarios y grupos locales.</a:t>
            </a:r>
          </a:p>
        </p:txBody>
      </p:sp>
      <p:pic>
        <p:nvPicPr>
          <p:cNvPr id="4" name="Imagen 3"/>
          <p:cNvPicPr>
            <a:picLocks noChangeAspect="1"/>
          </p:cNvPicPr>
          <p:nvPr/>
        </p:nvPicPr>
        <p:blipFill>
          <a:blip r:embed="rId2"/>
          <a:stretch>
            <a:fillRect/>
          </a:stretch>
        </p:blipFill>
        <p:spPr>
          <a:xfrm>
            <a:off x="3016276" y="2683376"/>
            <a:ext cx="4064000" cy="3771900"/>
          </a:xfrm>
          <a:prstGeom prst="rect">
            <a:avLst/>
          </a:prstGeom>
        </p:spPr>
      </p:pic>
    </p:spTree>
    <p:extLst>
      <p:ext uri="{BB962C8B-B14F-4D97-AF65-F5344CB8AC3E}">
        <p14:creationId xmlns:p14="http://schemas.microsoft.com/office/powerpoint/2010/main" val="33349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Cambiar contraseña.</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2.55.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449" y="2599130"/>
            <a:ext cx="4927600" cy="3657600"/>
          </a:xfrm>
          <a:prstGeom prst="rect">
            <a:avLst/>
          </a:prstGeom>
        </p:spPr>
      </p:pic>
    </p:spTree>
    <p:extLst>
      <p:ext uri="{BB962C8B-B14F-4D97-AF65-F5344CB8AC3E}">
        <p14:creationId xmlns:p14="http://schemas.microsoft.com/office/powerpoint/2010/main" val="23105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6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a:t>
            </a:r>
          </a:p>
        </p:txBody>
      </p:sp>
      <p:sp>
        <p:nvSpPr>
          <p:cNvPr id="4" name="CuadroTexto 3"/>
          <p:cNvSpPr txBox="1"/>
          <p:nvPr/>
        </p:nvSpPr>
        <p:spPr>
          <a:xfrm>
            <a:off x="1926473" y="2205146"/>
            <a:ext cx="6422556" cy="1200329"/>
          </a:xfrm>
          <a:prstGeom prst="rect">
            <a:avLst/>
          </a:prstGeom>
          <a:noFill/>
        </p:spPr>
        <p:txBody>
          <a:bodyPr wrap="square" rtlCol="0">
            <a:spAutoFit/>
          </a:bodyPr>
          <a:lstStyle/>
          <a:p>
            <a:r>
              <a:rPr lang="es-ES" dirty="0"/>
              <a:t>Para eliminar un usuario deberemos ir a ADMINISTRACIÓN DE EQUIPOS en la sección de USUARIOS Y GRUPOS y seleccionar el usuario y pulsar la tecla suprimir – SUPR o botón derecho sobre el usuario y elegir la opción ELIMINAR.</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5955" y="3392921"/>
            <a:ext cx="4858070" cy="3394614"/>
          </a:xfrm>
          <a:prstGeom prst="rect">
            <a:avLst/>
          </a:prstGeom>
        </p:spPr>
      </p:pic>
    </p:spTree>
    <p:extLst>
      <p:ext uri="{BB962C8B-B14F-4D97-AF65-F5344CB8AC3E}">
        <p14:creationId xmlns:p14="http://schemas.microsoft.com/office/powerpoint/2010/main" val="51628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a:t>
            </a:r>
          </a:p>
        </p:txBody>
      </p:sp>
      <p:sp>
        <p:nvSpPr>
          <p:cNvPr id="4" name="CuadroTexto 3"/>
          <p:cNvSpPr txBox="1"/>
          <p:nvPr/>
        </p:nvSpPr>
        <p:spPr>
          <a:xfrm>
            <a:off x="1926473" y="2487402"/>
            <a:ext cx="6422556" cy="3139321"/>
          </a:xfrm>
          <a:prstGeom prst="rect">
            <a:avLst/>
          </a:prstGeom>
          <a:noFill/>
        </p:spPr>
        <p:txBody>
          <a:bodyPr wrap="square" rtlCol="0">
            <a:spAutoFit/>
          </a:bodyPr>
          <a:lstStyle/>
          <a:p>
            <a:r>
              <a:rPr lang="es-ES" dirty="0"/>
              <a:t>Pero esto no elimina enteramente el usuario creado, queda la carpeta del usuario. Para eliminarlo completamente tendremos que ir:</a:t>
            </a:r>
          </a:p>
          <a:p>
            <a:endParaRPr lang="es-ES" dirty="0"/>
          </a:p>
          <a:p>
            <a:r>
              <a:rPr lang="es-ES" dirty="0"/>
              <a:t>A CONFIGURACIÓN AVANZADA – pestaña OPCIONES AVANZADAS – PERFILES DE USUARIO.</a:t>
            </a:r>
          </a:p>
          <a:p>
            <a:endParaRPr lang="es-ES" dirty="0"/>
          </a:p>
          <a:p>
            <a:r>
              <a:rPr lang="es-ES" dirty="0"/>
              <a:t>Y borrar los perfiles deseados. También podemos borrarlo directamente en la carpeta donde se contienen.</a:t>
            </a:r>
          </a:p>
          <a:p>
            <a:endParaRPr lang="es-ES" dirty="0"/>
          </a:p>
          <a:p>
            <a:r>
              <a:rPr lang="es-ES" dirty="0"/>
              <a:t>Por comando sería NET USER </a:t>
            </a:r>
            <a:r>
              <a:rPr lang="es-ES" dirty="0" err="1"/>
              <a:t>Nombredelusuario</a:t>
            </a:r>
            <a:r>
              <a:rPr lang="es-ES" dirty="0"/>
              <a:t> /</a:t>
            </a:r>
            <a:r>
              <a:rPr lang="es-ES" dirty="0" err="1"/>
              <a:t>delete</a:t>
            </a:r>
            <a:endParaRPr lang="es-ES" dirty="0"/>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334464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a:t>
            </a:r>
          </a:p>
        </p:txBody>
      </p:sp>
      <p:sp>
        <p:nvSpPr>
          <p:cNvPr id="4" name="CuadroTexto 3"/>
          <p:cNvSpPr txBox="1"/>
          <p:nvPr/>
        </p:nvSpPr>
        <p:spPr>
          <a:xfrm>
            <a:off x="1591318" y="2417971"/>
            <a:ext cx="6422556" cy="646331"/>
          </a:xfrm>
          <a:prstGeom prst="rect">
            <a:avLst/>
          </a:prstGeom>
          <a:noFill/>
        </p:spPr>
        <p:txBody>
          <a:bodyPr wrap="square" rtlCol="0">
            <a:spAutoFit/>
          </a:bodyPr>
          <a:lstStyle/>
          <a:p>
            <a:r>
              <a:rPr lang="es-ES" dirty="0"/>
              <a:t>Para editar y modificar la información de un usuario deberemos hacer clic con el botón derecho y elegir la opción PROPIEDADES.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842" y="3101152"/>
            <a:ext cx="5316157" cy="3714706"/>
          </a:xfrm>
          <a:prstGeom prst="rect">
            <a:avLst/>
          </a:prstGeom>
        </p:spPr>
      </p:pic>
    </p:spTree>
    <p:extLst>
      <p:ext uri="{BB962C8B-B14F-4D97-AF65-F5344CB8AC3E}">
        <p14:creationId xmlns:p14="http://schemas.microsoft.com/office/powerpoint/2010/main" val="58583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Pestaña General.</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3.02.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577" y="2310992"/>
            <a:ext cx="4365563" cy="4513048"/>
          </a:xfrm>
          <a:prstGeom prst="rect">
            <a:avLst/>
          </a:prstGeom>
        </p:spPr>
      </p:pic>
    </p:spTree>
    <p:extLst>
      <p:ext uri="{BB962C8B-B14F-4D97-AF65-F5344CB8AC3E}">
        <p14:creationId xmlns:p14="http://schemas.microsoft.com/office/powerpoint/2010/main" val="281290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Miembro de.</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4" name="Imagen 3" descr="Captura de pantalla 2015-02-08 a las 13.0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412" y="2250870"/>
            <a:ext cx="4407134" cy="4576257"/>
          </a:xfrm>
          <a:prstGeom prst="rect">
            <a:avLst/>
          </a:prstGeom>
        </p:spPr>
      </p:pic>
    </p:spTree>
    <p:extLst>
      <p:ext uri="{BB962C8B-B14F-4D97-AF65-F5344CB8AC3E}">
        <p14:creationId xmlns:p14="http://schemas.microsoft.com/office/powerpoint/2010/main" val="10249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Modificar – Perfil.</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03.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36" y="2300770"/>
            <a:ext cx="4384398" cy="4522025"/>
          </a:xfrm>
          <a:prstGeom prst="rect">
            <a:avLst/>
          </a:prstGeom>
        </p:spPr>
      </p:pic>
    </p:spTree>
    <p:extLst>
      <p:ext uri="{BB962C8B-B14F-4D97-AF65-F5344CB8AC3E}">
        <p14:creationId xmlns:p14="http://schemas.microsoft.com/office/powerpoint/2010/main" val="121387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7" name="CuadroTexto 6">
            <a:extLst>
              <a:ext uri="{FF2B5EF4-FFF2-40B4-BE49-F238E27FC236}">
                <a16:creationId xmlns:a16="http://schemas.microsoft.com/office/drawing/2014/main" id="{B95886E4-FB01-5040-80EA-20B585CCDE1F}"/>
              </a:ext>
            </a:extLst>
          </p:cNvPr>
          <p:cNvSpPr txBox="1"/>
          <p:nvPr/>
        </p:nvSpPr>
        <p:spPr>
          <a:xfrm>
            <a:off x="1432560" y="2487402"/>
            <a:ext cx="7406640" cy="3139321"/>
          </a:xfrm>
          <a:prstGeom prst="rect">
            <a:avLst/>
          </a:prstGeom>
          <a:noFill/>
        </p:spPr>
        <p:txBody>
          <a:bodyPr wrap="square" rtlCol="0">
            <a:spAutoFit/>
          </a:bodyPr>
          <a:lstStyle/>
          <a:p>
            <a:pPr algn="just"/>
            <a:r>
              <a:rPr lang="es-ES" dirty="0"/>
              <a:t>Un perfil es un entorno personalizado específicamente para un usuario.  Contiene configuración del escritorio y de los programas del usuario.</a:t>
            </a:r>
          </a:p>
          <a:p>
            <a:pPr algn="just"/>
            <a:endParaRPr lang="es-ES" dirty="0"/>
          </a:p>
          <a:p>
            <a:pPr algn="just"/>
            <a:r>
              <a:rPr lang="es-ES" dirty="0"/>
              <a:t>Cuando se inicia sesión en un equipo por primera vez, se crea automáticamente un perfil para ese usuario. </a:t>
            </a:r>
          </a:p>
          <a:p>
            <a:pPr algn="just"/>
            <a:endParaRPr lang="es-ES" dirty="0"/>
          </a:p>
          <a:p>
            <a:pPr algn="just"/>
            <a:r>
              <a:rPr lang="es-ES" dirty="0"/>
              <a:t>Un perfil de usuario no es lo mismo que una cuenta de usuario, que se usa para iniciar sesión en Windows. Las preferencias de cada usuario se guardan en un perfil de usuario, (entiéndase carpeta) que el Sistema Operativo utiliza para configurar el escritorio cada vez que los usuarios inician sesión.</a:t>
            </a:r>
          </a:p>
        </p:txBody>
      </p:sp>
    </p:spTree>
    <p:extLst>
      <p:ext uri="{BB962C8B-B14F-4D97-AF65-F5344CB8AC3E}">
        <p14:creationId xmlns:p14="http://schemas.microsoft.com/office/powerpoint/2010/main" val="57577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sp>
        <p:nvSpPr>
          <p:cNvPr id="7" name="CuadroTexto 6">
            <a:extLst>
              <a:ext uri="{FF2B5EF4-FFF2-40B4-BE49-F238E27FC236}">
                <a16:creationId xmlns:a16="http://schemas.microsoft.com/office/drawing/2014/main" id="{B95886E4-FB01-5040-80EA-20B585CCDE1F}"/>
              </a:ext>
            </a:extLst>
          </p:cNvPr>
          <p:cNvSpPr txBox="1"/>
          <p:nvPr/>
        </p:nvSpPr>
        <p:spPr>
          <a:xfrm>
            <a:off x="1219200" y="2487402"/>
            <a:ext cx="7620000" cy="2862322"/>
          </a:xfrm>
          <a:prstGeom prst="rect">
            <a:avLst/>
          </a:prstGeom>
          <a:noFill/>
        </p:spPr>
        <p:txBody>
          <a:bodyPr wrap="square" rtlCol="0">
            <a:spAutoFit/>
          </a:bodyPr>
          <a:lstStyle/>
          <a:p>
            <a:pPr algn="just"/>
            <a:r>
              <a:rPr lang="es-ES" dirty="0"/>
              <a:t>Contiene la configuración para fondos de escritorio, protectores de pantalla, preferencias de puntero, configuración de sonido y otras características. Los perfiles de usuario permiten que se usen sus preferencias personales siempre que inicie sesión en Windows. El perfil de usuario recolecta las opciones de configuración que hacen que el equipo tenga el aspecto y funcione de la manera que usted desee. Cada cuenta de usuario tiene por lo menos un perfil de usuario asociado.</a:t>
            </a:r>
          </a:p>
          <a:p>
            <a:pPr algn="just"/>
            <a:endParaRPr lang="es-ES" dirty="0"/>
          </a:p>
          <a:p>
            <a:pPr algn="just"/>
            <a:r>
              <a:rPr lang="es-ES" dirty="0"/>
              <a:t>La primera vez que se inicia se genera el perfil con la configuración por defecto que tiene el perfil (carpeta) que hace referencia a la carpeta de DEFAULT </a:t>
            </a:r>
            <a:r>
              <a:rPr lang="es-ES" dirty="0" err="1"/>
              <a:t>USER</a:t>
            </a:r>
            <a:r>
              <a:rPr lang="es-ES" dirty="0"/>
              <a:t>.</a:t>
            </a:r>
          </a:p>
        </p:txBody>
      </p:sp>
    </p:spTree>
    <p:extLst>
      <p:ext uri="{BB962C8B-B14F-4D97-AF65-F5344CB8AC3E}">
        <p14:creationId xmlns:p14="http://schemas.microsoft.com/office/powerpoint/2010/main" val="21756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Perfiles.</a:t>
            </a:r>
          </a:p>
        </p:txBody>
      </p:sp>
      <p:sp>
        <p:nvSpPr>
          <p:cNvPr id="7" name="CuadroTexto 6">
            <a:extLst>
              <a:ext uri="{FF2B5EF4-FFF2-40B4-BE49-F238E27FC236}">
                <a16:creationId xmlns:a16="http://schemas.microsoft.com/office/drawing/2014/main" id="{B95886E4-FB01-5040-80EA-20B585CCDE1F}"/>
              </a:ext>
            </a:extLst>
          </p:cNvPr>
          <p:cNvSpPr txBox="1"/>
          <p:nvPr/>
        </p:nvSpPr>
        <p:spPr>
          <a:xfrm>
            <a:off x="1219200" y="2487402"/>
            <a:ext cx="7620000" cy="2031325"/>
          </a:xfrm>
          <a:prstGeom prst="rect">
            <a:avLst/>
          </a:prstGeom>
          <a:noFill/>
        </p:spPr>
        <p:txBody>
          <a:bodyPr wrap="square" rtlCol="0">
            <a:spAutoFit/>
          </a:bodyPr>
          <a:lstStyle/>
          <a:p>
            <a:pPr algn="just"/>
            <a:r>
              <a:rPr lang="es-ES" dirty="0"/>
              <a:t>VENTAJAS:</a:t>
            </a:r>
          </a:p>
          <a:p>
            <a:pPr algn="just"/>
            <a:endParaRPr lang="es-ES" dirty="0"/>
          </a:p>
          <a:p>
            <a:pPr algn="just"/>
            <a:r>
              <a:rPr lang="es-ES" dirty="0"/>
              <a:t>Múltiples usuarios pueden utilizar el mismo equipo, con la configuración de cada uno recuperada al iniciar la sesión al mismo estado en que estaba cuando cerró la sesión</a:t>
            </a:r>
          </a:p>
          <a:p>
            <a:pPr algn="just"/>
            <a:endParaRPr lang="es-ES" dirty="0"/>
          </a:p>
          <a:p>
            <a:pPr algn="just"/>
            <a:r>
              <a:rPr lang="es-ES" dirty="0"/>
              <a:t>Los cambios hechos por un usuarios en el escritorio no afectan a otro usuario.</a:t>
            </a:r>
          </a:p>
        </p:txBody>
      </p:sp>
    </p:spTree>
    <p:extLst>
      <p:ext uri="{BB962C8B-B14F-4D97-AF65-F5344CB8AC3E}">
        <p14:creationId xmlns:p14="http://schemas.microsoft.com/office/powerpoint/2010/main" val="28108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78569"/>
          </a:xfrm>
        </p:spPr>
        <p:txBody>
          <a:bodyPr>
            <a:normAutofit/>
          </a:bodyPr>
          <a:lstStyle/>
          <a:p>
            <a:r>
              <a:rPr lang="es-ES" dirty="0"/>
              <a:t>Usuarios locales.</a:t>
            </a:r>
          </a:p>
        </p:txBody>
      </p:sp>
      <p:sp>
        <p:nvSpPr>
          <p:cNvPr id="5" name="CuadroTexto 4"/>
          <p:cNvSpPr txBox="1"/>
          <p:nvPr/>
        </p:nvSpPr>
        <p:spPr>
          <a:xfrm>
            <a:off x="2152048" y="2804943"/>
            <a:ext cx="5126916" cy="1477328"/>
          </a:xfrm>
          <a:prstGeom prst="rect">
            <a:avLst/>
          </a:prstGeom>
          <a:noFill/>
        </p:spPr>
        <p:txBody>
          <a:bodyPr wrap="none" rtlCol="0">
            <a:spAutoFit/>
          </a:bodyPr>
          <a:lstStyle/>
          <a:p>
            <a:pPr marL="285750" indent="-285750">
              <a:buFont typeface="Arial"/>
              <a:buChar char="•"/>
            </a:pPr>
            <a:r>
              <a:rPr lang="es-ES" dirty="0"/>
              <a:t>Objeto del Sistema.</a:t>
            </a:r>
          </a:p>
          <a:p>
            <a:endParaRPr lang="es-ES" dirty="0"/>
          </a:p>
          <a:p>
            <a:pPr marL="285750" indent="-285750">
              <a:buFont typeface="Arial"/>
              <a:buChar char="•"/>
            </a:pPr>
            <a:r>
              <a:rPr lang="es-ES" dirty="0"/>
              <a:t>Diferenciar uso y programas para varias personas.</a:t>
            </a:r>
          </a:p>
          <a:p>
            <a:pPr marL="285750" indent="-285750">
              <a:buFont typeface="Arial"/>
              <a:buChar char="•"/>
            </a:pPr>
            <a:endParaRPr lang="es-ES" dirty="0"/>
          </a:p>
          <a:p>
            <a:pPr marL="285750" indent="-285750">
              <a:buFont typeface="Arial"/>
              <a:buChar char="•"/>
            </a:pPr>
            <a:r>
              <a:rPr lang="es-ES" dirty="0"/>
              <a:t>Diferentes Permisos.</a:t>
            </a:r>
          </a:p>
        </p:txBody>
      </p:sp>
    </p:spTree>
    <p:extLst>
      <p:ext uri="{BB962C8B-B14F-4D97-AF65-F5344CB8AC3E}">
        <p14:creationId xmlns:p14="http://schemas.microsoft.com/office/powerpoint/2010/main" val="123535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Eliminar Perfiles.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59.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179" y="2341160"/>
            <a:ext cx="3974188" cy="4450685"/>
          </a:xfrm>
          <a:prstGeom prst="rect">
            <a:avLst/>
          </a:prstGeom>
        </p:spPr>
      </p:pic>
    </p:spTree>
    <p:extLst>
      <p:ext uri="{BB962C8B-B14F-4D97-AF65-F5344CB8AC3E}">
        <p14:creationId xmlns:p14="http://schemas.microsoft.com/office/powerpoint/2010/main" val="124411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2116772" y="2628533"/>
            <a:ext cx="5821114" cy="3693319"/>
          </a:xfrm>
          <a:prstGeom prst="rect">
            <a:avLst/>
          </a:prstGeom>
          <a:noFill/>
        </p:spPr>
        <p:txBody>
          <a:bodyPr wrap="square" rtlCol="0">
            <a:spAutoFit/>
          </a:bodyPr>
          <a:lstStyle/>
          <a:p>
            <a:pPr algn="just"/>
            <a:r>
              <a:rPr lang="es-ES" dirty="0"/>
              <a:t>Es un objeto del sistema operativo llamado unidad organizativa capaz de contener un conjunto de usuarios y de grupos de tal forma que todos los privilegios concedidos a ese grupo se hereden de forma directa a los grupos y usuarios que estén dentro.</a:t>
            </a:r>
          </a:p>
          <a:p>
            <a:endParaRPr lang="es-ES" dirty="0"/>
          </a:p>
          <a:p>
            <a:r>
              <a:rPr lang="es-ES" dirty="0"/>
              <a:t>Todo usuario necesariamente tiene que pertenecer a un grupo como mínimo, es decir, que tiene que estar en un grupo como mínimo pero puede pertenecer a varios grupos.</a:t>
            </a:r>
          </a:p>
          <a:p>
            <a:endParaRPr lang="es-ES" dirty="0"/>
          </a:p>
          <a:p>
            <a:r>
              <a:rPr lang="es-ES" dirty="0"/>
              <a:t>Por defecto todos los usuarios pertenecen al grupo de usuarios, desde el administrador hasta todos los usuarios que se puedan crear.</a:t>
            </a:r>
          </a:p>
        </p:txBody>
      </p:sp>
    </p:spTree>
    <p:extLst>
      <p:ext uri="{BB962C8B-B14F-4D97-AF65-F5344CB8AC3E}">
        <p14:creationId xmlns:p14="http://schemas.microsoft.com/office/powerpoint/2010/main" val="205267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940372" y="2346277"/>
            <a:ext cx="6898828" cy="369332"/>
          </a:xfrm>
          <a:prstGeom prst="rect">
            <a:avLst/>
          </a:prstGeom>
          <a:noFill/>
        </p:spPr>
        <p:txBody>
          <a:bodyPr wrap="square" rtlCol="0">
            <a:spAutoFit/>
          </a:bodyPr>
          <a:lstStyle/>
          <a:p>
            <a:pPr algn="just"/>
            <a:r>
              <a:rPr lang="es-ES" dirty="0"/>
              <a:t>Los usuarios se gestionan de la misma ventana que los usuarios.</a:t>
            </a:r>
          </a:p>
        </p:txBody>
      </p:sp>
      <p:pic>
        <p:nvPicPr>
          <p:cNvPr id="6" name="Imagen 5" descr="Captura de pantalla 2015-02-08 a las 12.5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163" y="2787301"/>
            <a:ext cx="5657118" cy="4002017"/>
          </a:xfrm>
          <a:prstGeom prst="rect">
            <a:avLst/>
          </a:prstGeom>
        </p:spPr>
      </p:pic>
    </p:spTree>
    <p:extLst>
      <p:ext uri="{BB962C8B-B14F-4D97-AF65-F5344CB8AC3E}">
        <p14:creationId xmlns:p14="http://schemas.microsoft.com/office/powerpoint/2010/main" val="254585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040744" y="2469764"/>
            <a:ext cx="8128159" cy="3693319"/>
          </a:xfrm>
          <a:prstGeom prst="rect">
            <a:avLst/>
          </a:prstGeom>
          <a:noFill/>
        </p:spPr>
        <p:txBody>
          <a:bodyPr wrap="square" rtlCol="0">
            <a:spAutoFit/>
          </a:bodyPr>
          <a:lstStyle/>
          <a:p>
            <a:pPr algn="just"/>
            <a:r>
              <a:rPr lang="es-ES" dirty="0"/>
              <a:t>Administradores - Sin restricciones para administrar el equipo de forma local.</a:t>
            </a:r>
          </a:p>
          <a:p>
            <a:pPr algn="just"/>
            <a:endParaRPr lang="es-ES" dirty="0"/>
          </a:p>
          <a:p>
            <a:pPr algn="just"/>
            <a:r>
              <a:rPr lang="es-ES" dirty="0"/>
              <a:t>Duplicadores – Pueden duplicar archivos localmente.</a:t>
            </a:r>
          </a:p>
          <a:p>
            <a:pPr algn="just"/>
            <a:endParaRPr lang="es-ES" dirty="0"/>
          </a:p>
          <a:p>
            <a:pPr algn="just"/>
            <a:r>
              <a:rPr lang="es-ES" dirty="0"/>
              <a:t>Operadores de configuración de red – Pueden administrar la configuración de red.</a:t>
            </a:r>
          </a:p>
          <a:p>
            <a:pPr algn="just"/>
            <a:endParaRPr lang="es-ES" dirty="0"/>
          </a:p>
          <a:p>
            <a:pPr algn="just"/>
            <a:r>
              <a:rPr lang="es-ES" dirty="0"/>
              <a:t>Operadores de copia – Pueden realizar copias de seguridad y restaurarlas.</a:t>
            </a:r>
          </a:p>
          <a:p>
            <a:pPr algn="just"/>
            <a:endParaRPr lang="es-ES" dirty="0"/>
          </a:p>
          <a:p>
            <a:pPr algn="just"/>
            <a:r>
              <a:rPr lang="es-ES" dirty="0"/>
              <a:t>Usuarios – Ejecutar programas y certificados.</a:t>
            </a:r>
          </a:p>
          <a:p>
            <a:pPr algn="just"/>
            <a:endParaRPr lang="es-ES" dirty="0"/>
          </a:p>
          <a:p>
            <a:pPr algn="just"/>
            <a:r>
              <a:rPr lang="es-ES" dirty="0"/>
              <a:t>Usuarios avanzados – Tienen más derechos que el grupo de usuarios, como instalar.</a:t>
            </a:r>
          </a:p>
          <a:p>
            <a:pPr algn="just"/>
            <a:endParaRPr lang="es-ES" dirty="0"/>
          </a:p>
          <a:p>
            <a:pPr algn="just"/>
            <a:r>
              <a:rPr lang="es-ES" dirty="0"/>
              <a:t>Usuarios de escritorio remoto – Pueden iniciar sesión en el equipo de forma remota.</a:t>
            </a:r>
          </a:p>
        </p:txBody>
      </p:sp>
    </p:spTree>
    <p:extLst>
      <p:ext uri="{BB962C8B-B14F-4D97-AF65-F5344CB8AC3E}">
        <p14:creationId xmlns:p14="http://schemas.microsoft.com/office/powerpoint/2010/main" val="102547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Grupos Locales Crear.</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040744" y="2469764"/>
            <a:ext cx="8128159" cy="923330"/>
          </a:xfrm>
          <a:prstGeom prst="rect">
            <a:avLst/>
          </a:prstGeom>
          <a:noFill/>
        </p:spPr>
        <p:txBody>
          <a:bodyPr wrap="square" rtlCol="0">
            <a:spAutoFit/>
          </a:bodyPr>
          <a:lstStyle/>
          <a:p>
            <a:pPr algn="just"/>
            <a:r>
              <a:rPr lang="es-ES" dirty="0"/>
              <a:t>Una vez dentro de la carpeta de grupos, hacemos botón derecho sobre la zona en blanco y elegimos del menú la opción GRUPO NUEVO…</a:t>
            </a:r>
          </a:p>
          <a:p>
            <a:pPr algn="just"/>
            <a:r>
              <a:rPr lang="es-ES" dirty="0"/>
              <a:t> </a:t>
            </a:r>
          </a:p>
        </p:txBody>
      </p:sp>
      <p:pic>
        <p:nvPicPr>
          <p:cNvPr id="6" name="Imagen 5" descr="Captura de pantalla 2015-02-08 a las 17.25.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88" y="3137976"/>
            <a:ext cx="3991390" cy="3651697"/>
          </a:xfrm>
          <a:prstGeom prst="rect">
            <a:avLst/>
          </a:prstGeom>
        </p:spPr>
      </p:pic>
    </p:spTree>
    <p:extLst>
      <p:ext uri="{BB962C8B-B14F-4D97-AF65-F5344CB8AC3E}">
        <p14:creationId xmlns:p14="http://schemas.microsoft.com/office/powerpoint/2010/main" val="262773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Configurar inicio y cierre de sesión.</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7" name="CuadroTexto 6"/>
          <p:cNvSpPr txBox="1"/>
          <p:nvPr/>
        </p:nvSpPr>
        <p:spPr>
          <a:xfrm>
            <a:off x="1040745" y="2333685"/>
            <a:ext cx="8128159" cy="4524315"/>
          </a:xfrm>
          <a:prstGeom prst="rect">
            <a:avLst/>
          </a:prstGeom>
          <a:noFill/>
        </p:spPr>
        <p:txBody>
          <a:bodyPr wrap="square" rtlCol="0">
            <a:spAutoFit/>
          </a:bodyPr>
          <a:lstStyle/>
          <a:p>
            <a:pPr algn="just"/>
            <a:r>
              <a:rPr lang="es-ES" sz="1600"/>
              <a:t>Durante </a:t>
            </a:r>
            <a:r>
              <a:rPr lang="es-ES" sz="1600" dirty="0"/>
              <a:t>el proceso de instalación nos solicita al menos un nombre de usuario y te obliga a que pongas una clave o contraseña. </a:t>
            </a:r>
          </a:p>
          <a:p>
            <a:pPr algn="just"/>
            <a:endParaRPr lang="es-ES" sz="1600" dirty="0"/>
          </a:p>
          <a:p>
            <a:pPr algn="just"/>
            <a:r>
              <a:rPr lang="es-ES" sz="1600" dirty="0"/>
              <a:t>Por defecto el inicio de sesión es pinchar al usuario y luego pones la contraseña. Se puede cambiar la forma de entrar, en que el usuario deba escribir siempre su usuario y contraseña. Esto se hace con el comando </a:t>
            </a:r>
            <a:r>
              <a:rPr lang="es-ES" sz="1600" b="1" i="1" dirty="0"/>
              <a:t>control userpasswords2</a:t>
            </a:r>
            <a:r>
              <a:rPr lang="es-ES" sz="1600" dirty="0"/>
              <a:t>, escribiéndolo en EJECUTAR.</a:t>
            </a:r>
          </a:p>
          <a:p>
            <a:pPr algn="just"/>
            <a:endParaRPr lang="es-ES" sz="1600" b="1" i="1" dirty="0"/>
          </a:p>
          <a:p>
            <a:pPr algn="just"/>
            <a:r>
              <a:rPr lang="es-ES" sz="1600" dirty="0"/>
              <a:t>También se puede realizar el inicio de sesión de forma automática configurándolo por el registro de </a:t>
            </a:r>
            <a:r>
              <a:rPr lang="es-ES" sz="1600" dirty="0" err="1"/>
              <a:t>windows</a:t>
            </a:r>
            <a:r>
              <a:rPr lang="es-ES" sz="1600" dirty="0"/>
              <a:t>. En la ruta HKEY LOCAL MACHINE</a:t>
            </a:r>
            <a:r>
              <a:rPr lang="es-ES" sz="1600" dirty="0">
                <a:sym typeface="Wingdings"/>
              </a:rPr>
              <a:t>SOFTWAREMICROSOFTWINDOWS NTCURRENT VERSION WINLOGON</a:t>
            </a:r>
            <a:endParaRPr lang="es-ES" sz="1600" dirty="0"/>
          </a:p>
          <a:p>
            <a:pPr algn="just"/>
            <a:endParaRPr lang="es-ES" sz="1600" dirty="0"/>
          </a:p>
          <a:p>
            <a:pPr algn="just"/>
            <a:r>
              <a:rPr lang="es-ES" sz="1600" dirty="0"/>
              <a:t>Hay que crear una serie de variables de VALOR DE CADENA:</a:t>
            </a:r>
          </a:p>
          <a:p>
            <a:pPr algn="just"/>
            <a:r>
              <a:rPr lang="es-ES" sz="1600" dirty="0"/>
              <a:t>	</a:t>
            </a:r>
          </a:p>
          <a:p>
            <a:pPr algn="just"/>
            <a:r>
              <a:rPr lang="es-ES" sz="1600" dirty="0"/>
              <a:t>	</a:t>
            </a:r>
            <a:r>
              <a:rPr lang="es-ES" sz="1600" dirty="0" err="1"/>
              <a:t>AutoAdminLogon</a:t>
            </a:r>
            <a:endParaRPr lang="es-ES" sz="1600" dirty="0"/>
          </a:p>
          <a:p>
            <a:pPr algn="just"/>
            <a:r>
              <a:rPr lang="es-ES" sz="1600" dirty="0"/>
              <a:t>	</a:t>
            </a:r>
            <a:r>
              <a:rPr lang="es-ES" sz="1600" dirty="0" err="1"/>
              <a:t>DefultUserName</a:t>
            </a:r>
            <a:endParaRPr lang="es-ES" sz="1600" dirty="0"/>
          </a:p>
          <a:p>
            <a:pPr algn="just"/>
            <a:r>
              <a:rPr lang="es-ES" sz="1600" dirty="0"/>
              <a:t>	</a:t>
            </a:r>
            <a:r>
              <a:rPr lang="es-ES" sz="1600" dirty="0" err="1"/>
              <a:t>DefaultPassword</a:t>
            </a:r>
            <a:endParaRPr lang="es-ES" sz="1600" dirty="0"/>
          </a:p>
          <a:p>
            <a:pPr algn="just"/>
            <a:r>
              <a:rPr lang="es-ES" sz="1600" dirty="0"/>
              <a:t>	</a:t>
            </a:r>
            <a:r>
              <a:rPr lang="es-ES" sz="1600" dirty="0" err="1"/>
              <a:t>DefaultDomainName</a:t>
            </a:r>
            <a:endParaRPr lang="es-ES" sz="1600" dirty="0"/>
          </a:p>
        </p:txBody>
      </p:sp>
    </p:spTree>
    <p:extLst>
      <p:ext uri="{BB962C8B-B14F-4D97-AF65-F5344CB8AC3E}">
        <p14:creationId xmlns:p14="http://schemas.microsoft.com/office/powerpoint/2010/main" val="38962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TEMA 7 </a:t>
            </a:r>
            <a:r>
              <a:rPr lang="es-ES" dirty="0"/>
              <a:t>–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Configurar inicio y cierre de sesión.</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10" y="2339568"/>
            <a:ext cx="3893806" cy="4304121"/>
          </a:xfrm>
          <a:prstGeom prst="rect">
            <a:avLst/>
          </a:prstGeom>
        </p:spPr>
      </p:pic>
    </p:spTree>
    <p:extLst>
      <p:ext uri="{BB962C8B-B14F-4D97-AF65-F5344CB8AC3E}">
        <p14:creationId xmlns:p14="http://schemas.microsoft.com/office/powerpoint/2010/main" val="342046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526580"/>
          </a:xfrm>
        </p:spPr>
        <p:txBody>
          <a:bodyPr/>
          <a:lstStyle/>
          <a:p>
            <a:r>
              <a:rPr lang="es-ES" dirty="0"/>
              <a:t>Usuarios Locales.</a:t>
            </a:r>
          </a:p>
        </p:txBody>
      </p:sp>
      <p:sp>
        <p:nvSpPr>
          <p:cNvPr id="5" name="CuadroTexto 4"/>
          <p:cNvSpPr txBox="1"/>
          <p:nvPr/>
        </p:nvSpPr>
        <p:spPr>
          <a:xfrm>
            <a:off x="1793444" y="2612591"/>
            <a:ext cx="6932507" cy="2031325"/>
          </a:xfrm>
          <a:prstGeom prst="rect">
            <a:avLst/>
          </a:prstGeom>
          <a:noFill/>
        </p:spPr>
        <p:txBody>
          <a:bodyPr wrap="square" rtlCol="0">
            <a:spAutoFit/>
          </a:bodyPr>
          <a:lstStyle/>
          <a:p>
            <a:endParaRPr lang="es-ES" dirty="0"/>
          </a:p>
          <a:p>
            <a:pPr marL="285750" indent="-285750">
              <a:buFont typeface="Arial"/>
              <a:buChar char="•"/>
            </a:pPr>
            <a:r>
              <a:rPr lang="es-ES" dirty="0"/>
              <a:t>Usuario creado en proceso de instalación (Solo 1).</a:t>
            </a:r>
          </a:p>
          <a:p>
            <a:r>
              <a:rPr lang="es-ES" dirty="0"/>
              <a:t>    Derechos Administrador.</a:t>
            </a:r>
          </a:p>
          <a:p>
            <a:pPr marL="285750" indent="-285750">
              <a:buFont typeface="Arial"/>
              <a:buChar char="•"/>
            </a:pPr>
            <a:endParaRPr lang="es-ES" dirty="0"/>
          </a:p>
          <a:p>
            <a:pPr marL="285750" indent="-285750">
              <a:buFont typeface="Arial"/>
              <a:buChar char="•"/>
            </a:pPr>
            <a:r>
              <a:rPr lang="es-ES" dirty="0"/>
              <a:t>Administrador. Deshabilitado.</a:t>
            </a:r>
          </a:p>
          <a:p>
            <a:endParaRPr lang="es-ES" dirty="0"/>
          </a:p>
          <a:p>
            <a:pPr marL="285750" indent="-285750">
              <a:buFont typeface="Arial"/>
              <a:buChar char="•"/>
            </a:pPr>
            <a:r>
              <a:rPr lang="es-ES" dirty="0"/>
              <a:t>Invitado. Deshabilitado.</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31080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19003"/>
          </a:xfrm>
        </p:spPr>
        <p:txBody>
          <a:bodyPr>
            <a:normAutofit lnSpcReduction="10000"/>
          </a:bodyPr>
          <a:lstStyle/>
          <a:p>
            <a:r>
              <a:rPr lang="es-ES" dirty="0"/>
              <a:t>Usuarios Locales.</a:t>
            </a:r>
          </a:p>
        </p:txBody>
      </p:sp>
      <p:sp>
        <p:nvSpPr>
          <p:cNvPr id="4" name="CuadroTexto 3"/>
          <p:cNvSpPr txBox="1"/>
          <p:nvPr/>
        </p:nvSpPr>
        <p:spPr>
          <a:xfrm>
            <a:off x="1581249" y="2269067"/>
            <a:ext cx="7185698" cy="1200329"/>
          </a:xfrm>
          <a:prstGeom prst="rect">
            <a:avLst/>
          </a:prstGeom>
          <a:noFill/>
        </p:spPr>
        <p:txBody>
          <a:bodyPr wrap="square" rtlCol="0">
            <a:spAutoFit/>
          </a:bodyPr>
          <a:lstStyle/>
          <a:p>
            <a:r>
              <a:rPr lang="es-ES" dirty="0"/>
              <a:t>Crear usuario. Para crear usuarios en Windows debemos ir al PANEL DE CONTROL, luego a HERRAMIENTAS ADMINISTRATIVAS y finalmente a ADMINISTRACIÓN. También podemos acceder haciendo clic sobre el botón derecho sobre EQUIPO y hacer clic en ADMINISTRAR.</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215986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19003"/>
          </a:xfrm>
        </p:spPr>
        <p:txBody>
          <a:bodyPr>
            <a:normAutofit lnSpcReduction="10000"/>
          </a:bodyPr>
          <a:lstStyle/>
          <a:p>
            <a:r>
              <a:rPr lang="es-ES" dirty="0"/>
              <a:t>Usuarios Locales.</a:t>
            </a:r>
          </a:p>
        </p:txBody>
      </p:sp>
      <p:pic>
        <p:nvPicPr>
          <p:cNvPr id="6" name="Imagen 5"/>
          <p:cNvPicPr>
            <a:picLocks noChangeAspect="1"/>
          </p:cNvPicPr>
          <p:nvPr/>
        </p:nvPicPr>
        <p:blipFill>
          <a:blip r:embed="rId2"/>
          <a:stretch>
            <a:fillRect/>
          </a:stretch>
        </p:blipFill>
        <p:spPr>
          <a:xfrm>
            <a:off x="8509496" y="6245987"/>
            <a:ext cx="659408" cy="612013"/>
          </a:xfrm>
          <a:prstGeom prst="rect">
            <a:avLst/>
          </a:prstGeom>
        </p:spPr>
      </p:pic>
      <p:pic>
        <p:nvPicPr>
          <p:cNvPr id="7" name="Imagen 6" descr="Captura de pantalla 2015-02-08 a las 12.5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489" y="2247140"/>
            <a:ext cx="6409831" cy="4534509"/>
          </a:xfrm>
          <a:prstGeom prst="rect">
            <a:avLst/>
          </a:prstGeom>
        </p:spPr>
      </p:pic>
    </p:spTree>
    <p:extLst>
      <p:ext uri="{BB962C8B-B14F-4D97-AF65-F5344CB8AC3E}">
        <p14:creationId xmlns:p14="http://schemas.microsoft.com/office/powerpoint/2010/main" val="383932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25645"/>
          </a:xfrm>
        </p:spPr>
        <p:txBody>
          <a:bodyPr>
            <a:normAutofit lnSpcReduction="10000"/>
          </a:bodyPr>
          <a:lstStyle/>
          <a:p>
            <a:r>
              <a:rPr lang="es-ES" dirty="0"/>
              <a:t>Usuarios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3.21.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036" y="2250608"/>
            <a:ext cx="5188774" cy="4562750"/>
          </a:xfrm>
          <a:prstGeom prst="rect">
            <a:avLst/>
          </a:prstGeom>
        </p:spPr>
      </p:pic>
    </p:spTree>
    <p:extLst>
      <p:ext uri="{BB962C8B-B14F-4D97-AF65-F5344CB8AC3E}">
        <p14:creationId xmlns:p14="http://schemas.microsoft.com/office/powerpoint/2010/main" val="157779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25645"/>
          </a:xfrm>
        </p:spPr>
        <p:txBody>
          <a:bodyPr>
            <a:normAutofit lnSpcReduction="10000"/>
          </a:bodyPr>
          <a:lstStyle/>
          <a:p>
            <a:r>
              <a:rPr lang="es-ES" dirty="0"/>
              <a:t>Usuarios Locales.</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
        <p:nvSpPr>
          <p:cNvPr id="4" name="CuadroTexto 3"/>
          <p:cNvSpPr txBox="1"/>
          <p:nvPr/>
        </p:nvSpPr>
        <p:spPr>
          <a:xfrm>
            <a:off x="1887453" y="2275709"/>
            <a:ext cx="6622044" cy="4801314"/>
          </a:xfrm>
          <a:prstGeom prst="rect">
            <a:avLst/>
          </a:prstGeom>
          <a:noFill/>
        </p:spPr>
        <p:txBody>
          <a:bodyPr wrap="square" rtlCol="0">
            <a:spAutoFit/>
          </a:bodyPr>
          <a:lstStyle/>
          <a:p>
            <a:r>
              <a:rPr lang="es-ES" dirty="0"/>
              <a:t>Crear usuarios por comando:</a:t>
            </a:r>
          </a:p>
          <a:p>
            <a:endParaRPr lang="es-ES" dirty="0"/>
          </a:p>
          <a:p>
            <a:r>
              <a:rPr lang="es-ES" dirty="0"/>
              <a:t>	NET USER</a:t>
            </a:r>
          </a:p>
          <a:p>
            <a:endParaRPr lang="es-ES" dirty="0"/>
          </a:p>
          <a:p>
            <a:r>
              <a:rPr lang="es-ES" dirty="0"/>
              <a:t>Ejemplos:</a:t>
            </a:r>
          </a:p>
          <a:p>
            <a:r>
              <a:rPr lang="es-ES" dirty="0"/>
              <a:t>net </a:t>
            </a:r>
            <a:r>
              <a:rPr lang="es-ES" dirty="0" err="1"/>
              <a:t>user</a:t>
            </a:r>
            <a:r>
              <a:rPr lang="es-ES" dirty="0"/>
              <a:t> </a:t>
            </a:r>
            <a:r>
              <a:rPr lang="es-ES" dirty="0" err="1"/>
              <a:t>nombredeusuario</a:t>
            </a:r>
            <a:r>
              <a:rPr lang="es-ES" dirty="0"/>
              <a:t> – Información del Usuario.</a:t>
            </a:r>
          </a:p>
          <a:p>
            <a:r>
              <a:rPr lang="es-ES" dirty="0"/>
              <a:t>net </a:t>
            </a:r>
            <a:r>
              <a:rPr lang="es-ES" dirty="0" err="1"/>
              <a:t>user</a:t>
            </a:r>
            <a:r>
              <a:rPr lang="es-ES" dirty="0"/>
              <a:t> </a:t>
            </a:r>
            <a:r>
              <a:rPr lang="es-ES" dirty="0" err="1"/>
              <a:t>nombredeusuario</a:t>
            </a:r>
            <a:r>
              <a:rPr lang="es-ES" dirty="0"/>
              <a:t> * - Permite darle contraseña a cualquier usuario.</a:t>
            </a:r>
          </a:p>
          <a:p>
            <a:endParaRPr lang="es-ES" dirty="0"/>
          </a:p>
          <a:p>
            <a:r>
              <a:rPr lang="es-ES" dirty="0"/>
              <a:t>net </a:t>
            </a:r>
            <a:r>
              <a:rPr lang="es-ES" dirty="0" err="1"/>
              <a:t>user</a:t>
            </a:r>
            <a:r>
              <a:rPr lang="es-ES" dirty="0"/>
              <a:t> </a:t>
            </a:r>
            <a:r>
              <a:rPr lang="es-ES" dirty="0" err="1"/>
              <a:t>nombredeusuario</a:t>
            </a:r>
            <a:r>
              <a:rPr lang="es-ES" dirty="0"/>
              <a:t> /</a:t>
            </a:r>
            <a:r>
              <a:rPr lang="es-ES" dirty="0" err="1"/>
              <a:t>add</a:t>
            </a:r>
            <a:r>
              <a:rPr lang="es-ES" dirty="0"/>
              <a:t> - Crea usuario.</a:t>
            </a:r>
          </a:p>
          <a:p>
            <a:r>
              <a:rPr lang="es-ES" dirty="0"/>
              <a:t>net </a:t>
            </a:r>
            <a:r>
              <a:rPr lang="es-ES" dirty="0" err="1"/>
              <a:t>user</a:t>
            </a:r>
            <a:r>
              <a:rPr lang="es-ES" dirty="0"/>
              <a:t> </a:t>
            </a:r>
            <a:r>
              <a:rPr lang="es-ES" dirty="0" err="1"/>
              <a:t>nombredeusuario</a:t>
            </a:r>
            <a:r>
              <a:rPr lang="es-ES" dirty="0"/>
              <a:t> /</a:t>
            </a:r>
            <a:r>
              <a:rPr lang="es-ES" dirty="0" err="1"/>
              <a:t>delete</a:t>
            </a:r>
            <a:r>
              <a:rPr lang="es-ES" dirty="0"/>
              <a:t> – Borrar usuario.</a:t>
            </a:r>
          </a:p>
          <a:p>
            <a:r>
              <a:rPr lang="es-ES" dirty="0"/>
              <a:t>net </a:t>
            </a:r>
            <a:r>
              <a:rPr lang="es-ES" dirty="0" err="1"/>
              <a:t>user</a:t>
            </a:r>
            <a:r>
              <a:rPr lang="es-ES" dirty="0"/>
              <a:t> – Lista los usuarios creados.</a:t>
            </a:r>
          </a:p>
          <a:p>
            <a:r>
              <a:rPr lang="es-ES" dirty="0"/>
              <a:t>net </a:t>
            </a:r>
            <a:r>
              <a:rPr lang="es-ES" dirty="0" err="1"/>
              <a:t>localgroup</a:t>
            </a:r>
            <a:r>
              <a:rPr lang="es-ES" dirty="0"/>
              <a:t> – Lista los grupos creados.</a:t>
            </a:r>
          </a:p>
          <a:p>
            <a:endParaRPr lang="es-ES" dirty="0"/>
          </a:p>
          <a:p>
            <a:r>
              <a:rPr lang="es-ES" dirty="0">
                <a:hlinkClick r:id="rId3"/>
              </a:rPr>
              <a:t>https://quinn85.wordpress.com/comandos-debian/9-crear-usuarios-en-windows-por-cmd/</a:t>
            </a:r>
            <a:endParaRPr lang="es-ES" dirty="0"/>
          </a:p>
          <a:p>
            <a:endParaRPr lang="es-ES" dirty="0"/>
          </a:p>
        </p:txBody>
      </p:sp>
    </p:spTree>
    <p:extLst>
      <p:ext uri="{BB962C8B-B14F-4D97-AF65-F5344CB8AC3E}">
        <p14:creationId xmlns:p14="http://schemas.microsoft.com/office/powerpoint/2010/main" val="36757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normAutofit fontScale="92500"/>
          </a:bodyPr>
          <a:lstStyle/>
          <a:p>
            <a:r>
              <a:rPr lang="es-ES" dirty="0"/>
              <a:t>Usuarios Locales – Características de las contraseñas.</a:t>
            </a:r>
          </a:p>
        </p:txBody>
      </p:sp>
      <p:sp>
        <p:nvSpPr>
          <p:cNvPr id="4" name="CuadroTexto 3"/>
          <p:cNvSpPr txBox="1"/>
          <p:nvPr/>
        </p:nvSpPr>
        <p:spPr>
          <a:xfrm>
            <a:off x="1926473" y="2769662"/>
            <a:ext cx="6422556" cy="2585323"/>
          </a:xfrm>
          <a:prstGeom prst="rect">
            <a:avLst/>
          </a:prstGeom>
          <a:noFill/>
        </p:spPr>
        <p:txBody>
          <a:bodyPr wrap="square" rtlCol="0">
            <a:spAutoFit/>
          </a:bodyPr>
          <a:lstStyle/>
          <a:p>
            <a:pPr marL="285750" indent="-285750">
              <a:buFont typeface="Arial"/>
              <a:buChar char="•"/>
            </a:pPr>
            <a:r>
              <a:rPr lang="es-ES" dirty="0"/>
              <a:t>No ser la misma que el usuario.</a:t>
            </a:r>
          </a:p>
          <a:p>
            <a:pPr marL="285750" indent="-285750">
              <a:buFont typeface="Arial"/>
              <a:buChar char="•"/>
            </a:pPr>
            <a:r>
              <a:rPr lang="es-ES" dirty="0"/>
              <a:t>Mínimo 8 caracteres.</a:t>
            </a:r>
          </a:p>
          <a:p>
            <a:pPr marL="285750" indent="-285750">
              <a:buFont typeface="Arial"/>
              <a:buChar char="•"/>
            </a:pPr>
            <a:r>
              <a:rPr lang="es-ES" dirty="0"/>
              <a:t>Combinación de letras, números, mayúsculas, minúsculas y caracteres especiales.</a:t>
            </a:r>
          </a:p>
          <a:p>
            <a:pPr marL="285750" indent="-285750">
              <a:buFont typeface="Arial"/>
              <a:buChar char="•"/>
            </a:pPr>
            <a:r>
              <a:rPr lang="es-ES" dirty="0"/>
              <a:t>No ser palabras comunes o fáciles de adivinar, en cualquier idioma.</a:t>
            </a:r>
          </a:p>
          <a:p>
            <a:pPr marL="285750" indent="-285750">
              <a:buFont typeface="Arial"/>
              <a:buChar char="•"/>
            </a:pPr>
            <a:r>
              <a:rPr lang="es-ES" dirty="0"/>
              <a:t>No ser el apellido, ni nuestras iniciales.</a:t>
            </a:r>
          </a:p>
          <a:p>
            <a:pPr marL="285750" indent="-285750">
              <a:buFont typeface="Arial"/>
              <a:buChar char="•"/>
            </a:pPr>
            <a:r>
              <a:rPr lang="es-ES" dirty="0"/>
              <a:t>Cambiarla cada de 3 a 6 meses, la ley establece cada año.</a:t>
            </a:r>
          </a:p>
          <a:p>
            <a:endParaRPr lang="es-ES" dirty="0"/>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spTree>
    <p:extLst>
      <p:ext uri="{BB962C8B-B14F-4D97-AF65-F5344CB8AC3E}">
        <p14:creationId xmlns:p14="http://schemas.microsoft.com/office/powerpoint/2010/main" val="291273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7 – ADMINISTRACIÓN DE WINDOWS I</a:t>
            </a:r>
          </a:p>
        </p:txBody>
      </p:sp>
      <p:sp>
        <p:nvSpPr>
          <p:cNvPr id="3" name="Subtítulo 2"/>
          <p:cNvSpPr>
            <a:spLocks noGrp="1"/>
          </p:cNvSpPr>
          <p:nvPr>
            <p:ph type="subTitle" idx="1"/>
          </p:nvPr>
        </p:nvSpPr>
        <p:spPr>
          <a:xfrm>
            <a:off x="1432560" y="1850064"/>
            <a:ext cx="7406640" cy="460928"/>
          </a:xfrm>
        </p:spPr>
        <p:txBody>
          <a:bodyPr/>
          <a:lstStyle/>
          <a:p>
            <a:r>
              <a:rPr lang="es-ES" dirty="0"/>
              <a:t>Usuarios Locales – Cambiar contraseña.</a:t>
            </a:r>
          </a:p>
        </p:txBody>
      </p:sp>
      <p:sp>
        <p:nvSpPr>
          <p:cNvPr id="4" name="CuadroTexto 3"/>
          <p:cNvSpPr txBox="1"/>
          <p:nvPr/>
        </p:nvSpPr>
        <p:spPr>
          <a:xfrm>
            <a:off x="1926473" y="2275714"/>
            <a:ext cx="6422556" cy="923330"/>
          </a:xfrm>
          <a:prstGeom prst="rect">
            <a:avLst/>
          </a:prstGeom>
          <a:noFill/>
        </p:spPr>
        <p:txBody>
          <a:bodyPr wrap="square" rtlCol="0">
            <a:spAutoFit/>
          </a:bodyPr>
          <a:lstStyle/>
          <a:p>
            <a:r>
              <a:rPr lang="es-ES" dirty="0"/>
              <a:t>Para poder cambiar la contraseña de un usuario, hacer clic con el botón derecho sobre él y elegir la opción del menú ESTABLECER CONTRASEÑA…</a:t>
            </a:r>
          </a:p>
        </p:txBody>
      </p:sp>
      <p:pic>
        <p:nvPicPr>
          <p:cNvPr id="5" name="Imagen 4"/>
          <p:cNvPicPr>
            <a:picLocks noChangeAspect="1"/>
          </p:cNvPicPr>
          <p:nvPr/>
        </p:nvPicPr>
        <p:blipFill>
          <a:blip r:embed="rId2"/>
          <a:stretch>
            <a:fillRect/>
          </a:stretch>
        </p:blipFill>
        <p:spPr>
          <a:xfrm>
            <a:off x="8509496" y="6245987"/>
            <a:ext cx="659408" cy="612013"/>
          </a:xfrm>
          <a:prstGeom prst="rect">
            <a:avLst/>
          </a:prstGeom>
        </p:spPr>
      </p:pic>
      <p:pic>
        <p:nvPicPr>
          <p:cNvPr id="6" name="Imagen 5" descr="Captura de pantalla 2015-02-08 a las 12.5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936" y="3199044"/>
            <a:ext cx="5176063" cy="3616814"/>
          </a:xfrm>
          <a:prstGeom prst="rect">
            <a:avLst/>
          </a:prstGeom>
        </p:spPr>
      </p:pic>
    </p:spTree>
    <p:extLst>
      <p:ext uri="{BB962C8B-B14F-4D97-AF65-F5344CB8AC3E}">
        <p14:creationId xmlns:p14="http://schemas.microsoft.com/office/powerpoint/2010/main" val="3765021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Solsticio.thmx</Template>
  <TotalTime>7142</TotalTime>
  <Words>1111</Words>
  <Application>Microsoft Macintosh PowerPoint</Application>
  <PresentationFormat>Presentación en pantalla (4:3)</PresentationFormat>
  <Paragraphs>141</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Gill Sans MT</vt:lpstr>
      <vt:lpstr>Verdana</vt:lpstr>
      <vt:lpstr>Wingdings</vt:lpstr>
      <vt:lpstr>Wingdings 2</vt:lpstr>
      <vt:lpstr>Solsticio</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6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lpstr>TEMA 7 – ADMINISTRACIÓN DE WINDOWS I</vt:lpstr>
    </vt:vector>
  </TitlesOfParts>
  <Company>LOS PINIS</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9 – ADMINISTRACIÓN DE WINDOWS I</dc:title>
  <dc:creator>Juan Apellaniz Caño</dc:creator>
  <cp:lastModifiedBy>Usuario de Microsoft Office</cp:lastModifiedBy>
  <cp:revision>51</cp:revision>
  <dcterms:created xsi:type="dcterms:W3CDTF">2015-02-08T11:23:37Z</dcterms:created>
  <dcterms:modified xsi:type="dcterms:W3CDTF">2018-05-02T13:35:50Z</dcterms:modified>
</cp:coreProperties>
</file>