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8" r:id="rId4"/>
    <p:sldId id="289" r:id="rId5"/>
    <p:sldId id="292" r:id="rId6"/>
    <p:sldId id="290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1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20" name="Marcador de pie de pá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Rectá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Rectá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9" name="Proce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ni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á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Marcador de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  <p:sp>
        <p:nvSpPr>
          <p:cNvPr id="24" name="Marcador de fech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5/1/18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Marcador de número de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á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 – ADMINISTRACIÓN DE WINDOWS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0928"/>
          </a:xfrm>
        </p:spPr>
        <p:txBody>
          <a:bodyPr/>
          <a:lstStyle/>
          <a:p>
            <a:r>
              <a:rPr lang="es-ES" dirty="0"/>
              <a:t>Gestión de dispositivos de almacenamiento.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96" y="6245987"/>
            <a:ext cx="659408" cy="6120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40744" y="2469764"/>
            <a:ext cx="8128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Esta sección muestra los dispositivos de almacenamiento que se dispone en el ordenador.</a:t>
            </a:r>
          </a:p>
          <a:p>
            <a:pPr algn="just"/>
            <a:r>
              <a:rPr lang="es-ES" dirty="0"/>
              <a:t>Para llegar al administración de discos en ambas versiones, hay que ir a INICIO </a:t>
            </a:r>
            <a:r>
              <a:rPr lang="es-ES" dirty="0">
                <a:sym typeface="Wingdings"/>
              </a:rPr>
              <a:t> PANEL DE CONTROL  HERRAMIENTAS ADMINISTRATIVAS  ADMINISTRACIÓN DE EQUIPOS.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64902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 – ADMINISTRACIÓN DE WINDOWS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0928"/>
          </a:xfrm>
        </p:spPr>
        <p:txBody>
          <a:bodyPr/>
          <a:lstStyle/>
          <a:p>
            <a:r>
              <a:rPr lang="es-ES" dirty="0"/>
              <a:t>Gestión de dispositivos de almacenamiento.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96" y="6245987"/>
            <a:ext cx="659408" cy="612013"/>
          </a:xfrm>
          <a:prstGeom prst="rect">
            <a:avLst/>
          </a:prstGeom>
        </p:spPr>
      </p:pic>
      <p:pic>
        <p:nvPicPr>
          <p:cNvPr id="7" name="Imagen 6" descr="Captura de pantalla 2015-02-14 a las 7.42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5" y="2286000"/>
            <a:ext cx="6375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3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 – ADMINISTRACIÓN DE WINDOWS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0928"/>
          </a:xfrm>
        </p:spPr>
        <p:txBody>
          <a:bodyPr>
            <a:normAutofit/>
          </a:bodyPr>
          <a:lstStyle/>
          <a:p>
            <a:r>
              <a:rPr lang="es-ES" dirty="0"/>
              <a:t>Instalación de Impresoras Locales.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96" y="6245987"/>
            <a:ext cx="659408" cy="6120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40744" y="2486697"/>
            <a:ext cx="8128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Las impresoras locales se pueden conectar al puerto </a:t>
            </a:r>
            <a:r>
              <a:rPr lang="es-ES" dirty="0" err="1"/>
              <a:t>LPTx</a:t>
            </a:r>
            <a:r>
              <a:rPr lang="es-ES" dirty="0"/>
              <a:t> y al USB. Para instalar la impresora podemos elegir los drivers del propio ordenador, utilizar el CD o DVD de la propia impresora o acceder directamente a internet para que Windows localice los drivers. Solo puede haber una </a:t>
            </a:r>
            <a:r>
              <a:rPr lang="es-ES"/>
              <a:t>impresora predeterminada.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Otras impresoras que se pueden instalar son las impresoras de red, a través de conexiones TCP/IP. De esta forma también es necesario los drivers.</a:t>
            </a:r>
          </a:p>
        </p:txBody>
      </p:sp>
    </p:spTree>
    <p:extLst>
      <p:ext uri="{BB962C8B-B14F-4D97-AF65-F5344CB8AC3E}">
        <p14:creationId xmlns:p14="http://schemas.microsoft.com/office/powerpoint/2010/main" val="205666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 – ADMINISTRACIÓN DE WINDOWS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0928"/>
          </a:xfrm>
        </p:spPr>
        <p:txBody>
          <a:bodyPr>
            <a:normAutofit/>
          </a:bodyPr>
          <a:lstStyle/>
          <a:p>
            <a:r>
              <a:rPr lang="es-ES" dirty="0"/>
              <a:t>Instalación de Impresoras Locales.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96" y="6245987"/>
            <a:ext cx="659408" cy="6120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38237" y="2453975"/>
            <a:ext cx="7700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Para configurar una impresora localmente:</a:t>
            </a:r>
          </a:p>
          <a:p>
            <a:endParaRPr lang="es-ES_tradnl" dirty="0"/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Conectar la impresora al ordenador por cable USB o LPT o por Ethernet o Wifi.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Verificar que el ordenador ha reconocido el hardware.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Instalar los drivers. Dichos drivers pueden estar en el CD de la propia impresora, o descargar los mismos desde la página web del fabricante. Debes buscar por fabricante, modelo y por el sistema operativo que se tenga instalado en el ordenador.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Verificar que el driver instalado funciona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172467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 – ADMINISTRACIÓN DE WINDOWS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0928"/>
          </a:xfrm>
        </p:spPr>
        <p:txBody>
          <a:bodyPr>
            <a:normAutofit/>
          </a:bodyPr>
          <a:lstStyle/>
          <a:p>
            <a:r>
              <a:rPr lang="es-ES" dirty="0"/>
              <a:t>Instalación de Impresoras Locales.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96" y="6245987"/>
            <a:ext cx="659408" cy="612013"/>
          </a:xfrm>
          <a:prstGeom prst="rect">
            <a:avLst/>
          </a:prstGeom>
        </p:spPr>
      </p:pic>
      <p:pic>
        <p:nvPicPr>
          <p:cNvPr id="4" name="Imagen 3" descr="Captura de pantalla 2015-02-14 a las 19.41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24" y="3247256"/>
            <a:ext cx="3524007" cy="2373189"/>
          </a:xfrm>
          <a:prstGeom prst="rect">
            <a:avLst/>
          </a:prstGeom>
        </p:spPr>
      </p:pic>
      <p:pic>
        <p:nvPicPr>
          <p:cNvPr id="7" name="Imagen 6" descr="Captura de pantalla 2015-02-14 a las 19.42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3" y="2211376"/>
            <a:ext cx="3515873" cy="2379609"/>
          </a:xfrm>
          <a:prstGeom prst="rect">
            <a:avLst/>
          </a:prstGeom>
        </p:spPr>
      </p:pic>
      <p:pic>
        <p:nvPicPr>
          <p:cNvPr id="8" name="Imagen 7" descr="Captura de pantalla 2015-02-14 a las 19.43.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3" y="4516273"/>
            <a:ext cx="3468434" cy="23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 – ADMINISTRACIÓN DE WINDOWS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0928"/>
          </a:xfrm>
        </p:spPr>
        <p:txBody>
          <a:bodyPr>
            <a:normAutofit/>
          </a:bodyPr>
          <a:lstStyle/>
          <a:p>
            <a:r>
              <a:rPr lang="es-ES" dirty="0"/>
              <a:t>Instalación de Impresoras Locales.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96" y="6245987"/>
            <a:ext cx="659408" cy="612013"/>
          </a:xfrm>
          <a:prstGeom prst="rect">
            <a:avLst/>
          </a:prstGeom>
        </p:spPr>
      </p:pic>
      <p:pic>
        <p:nvPicPr>
          <p:cNvPr id="6" name="Imagen 5" descr="Captura de pantalla 2015-02-14 a las 19.4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4" y="3242592"/>
            <a:ext cx="3738120" cy="2538621"/>
          </a:xfrm>
          <a:prstGeom prst="rect">
            <a:avLst/>
          </a:prstGeom>
        </p:spPr>
      </p:pic>
      <p:pic>
        <p:nvPicPr>
          <p:cNvPr id="8" name="Imagen 7" descr="Captura de pantalla 2015-02-14 a las 19.42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62" y="3242592"/>
            <a:ext cx="3772762" cy="25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7 – ADMINISTRACIÓN DE WINDOWS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0928"/>
          </a:xfrm>
        </p:spPr>
        <p:txBody>
          <a:bodyPr>
            <a:normAutofit/>
          </a:bodyPr>
          <a:lstStyle/>
          <a:p>
            <a:r>
              <a:rPr lang="es-ES" dirty="0"/>
              <a:t>Instalación de Impresoras Locales.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96" y="6245987"/>
            <a:ext cx="659408" cy="612013"/>
          </a:xfrm>
          <a:prstGeom prst="rect">
            <a:avLst/>
          </a:prstGeom>
        </p:spPr>
      </p:pic>
      <p:pic>
        <p:nvPicPr>
          <p:cNvPr id="4" name="Imagen 3" descr="Captura de pantalla 2015-02-14 a las 19.4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42" y="2899743"/>
            <a:ext cx="4755558" cy="31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08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Solsticio.thmx</Template>
  <TotalTime>7141</TotalTime>
  <Words>294</Words>
  <Application>Microsoft Macintosh PowerPoint</Application>
  <PresentationFormat>Presentación en pantalla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Gill Sans MT</vt:lpstr>
      <vt:lpstr>Verdana</vt:lpstr>
      <vt:lpstr>Wingdings</vt:lpstr>
      <vt:lpstr>Wingdings 2</vt:lpstr>
      <vt:lpstr>Solsticio</vt:lpstr>
      <vt:lpstr>TEMA 7 – ADMINISTRACIÓN DE WINDOWS I</vt:lpstr>
      <vt:lpstr>TEMA 7 – ADMINISTRACIÓN DE WINDOWS I</vt:lpstr>
      <vt:lpstr>TEMA 7 – ADMINISTRACIÓN DE WINDOWS I</vt:lpstr>
      <vt:lpstr>TEMA 7 – ADMINISTRACIÓN DE WINDOWS I</vt:lpstr>
      <vt:lpstr>TEMA 7 – ADMINISTRACIÓN DE WINDOWS I</vt:lpstr>
      <vt:lpstr>TEMA 7 – ADMINISTRACIÓN DE WINDOWS I</vt:lpstr>
      <vt:lpstr>TEMA 7 – ADMINISTRACIÓN DE WINDOWS I</vt:lpstr>
    </vt:vector>
  </TitlesOfParts>
  <Company>LOS PINIS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9 – ADMINISTRACIÓN DE WINDOWS I</dc:title>
  <dc:creator>Juan Apellaniz Caño</dc:creator>
  <cp:lastModifiedBy>Usuario de Microsoft Office</cp:lastModifiedBy>
  <cp:revision>51</cp:revision>
  <dcterms:created xsi:type="dcterms:W3CDTF">2015-02-08T11:23:37Z</dcterms:created>
  <dcterms:modified xsi:type="dcterms:W3CDTF">2018-05-01T14:40:19Z</dcterms:modified>
</cp:coreProperties>
</file>