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86" r:id="rId3"/>
    <p:sldId id="284" r:id="rId4"/>
    <p:sldId id="288" r:id="rId5"/>
    <p:sldId id="289" r:id="rId6"/>
    <p:sldId id="291" r:id="rId7"/>
    <p:sldId id="294" r:id="rId8"/>
    <p:sldId id="295" r:id="rId9"/>
    <p:sldId id="296" r:id="rId10"/>
    <p:sldId id="297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2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1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7131-4CA4-1B46-85FF-7E7EA651C4DF}" type="datetimeFigureOut">
              <a:rPr lang="es-ES" smtClean="0"/>
              <a:t>22/5/18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51543-06F9-DF47-9025-FA5C45A53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81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51543-06F9-DF47-9025-FA5C45A5342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tos, imagen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AGREGAR HARDWARE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83390" y="5789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76205" y="2336801"/>
            <a:ext cx="8159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Agregar o quitar hardware en Windows no tiene ninguna dificultad. Es </a:t>
            </a:r>
            <a:r>
              <a:rPr lang="es-ES" dirty="0" err="1"/>
              <a:t>plug</a:t>
            </a:r>
            <a:r>
              <a:rPr lang="es-ES" dirty="0"/>
              <a:t> and </a:t>
            </a:r>
            <a:r>
              <a:rPr lang="es-ES" dirty="0" err="1"/>
              <a:t>play</a:t>
            </a:r>
            <a:r>
              <a:rPr lang="es-ES" dirty="0"/>
              <a:t>, es decir, conectar y funcionar pero hay que tener algunas consideraciones.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hardware se conecta en frio, es decir, con el ordenador apagado, excepto el hardware que se conecta por USB o </a:t>
            </a:r>
            <a:r>
              <a:rPr lang="es-ES" dirty="0" err="1"/>
              <a:t>Firewire</a:t>
            </a:r>
            <a:r>
              <a:rPr lang="es-ES" dirty="0"/>
              <a:t> que se puede conectar en caliente (Sin apagar el ordenador). Siempre que conectamos un nuevo hardware el ordenador debe estar apagado. Cuando lo volvamos a </a:t>
            </a:r>
            <a:r>
              <a:rPr lang="es-ES" dirty="0" err="1"/>
              <a:t>enender</a:t>
            </a:r>
            <a:r>
              <a:rPr lang="es-ES" dirty="0"/>
              <a:t>, el sistema operativo empieza a buscar el drivers o controladores. Lo notaremos por que aparece en el área de notificaciones un icono.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965" t="14072" r="5002"/>
          <a:stretch/>
        </p:blipFill>
        <p:spPr>
          <a:xfrm>
            <a:off x="2160035" y="5046131"/>
            <a:ext cx="4792133" cy="11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8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AGREGAR/ELIMINAR SOFTWARE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21341" y="2240418"/>
            <a:ext cx="7879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ELIMINAR SOFTWARE</a:t>
            </a:r>
          </a:p>
          <a:p>
            <a:endParaRPr lang="es-ES" dirty="0"/>
          </a:p>
          <a:p>
            <a:pPr algn="just"/>
            <a:r>
              <a:rPr lang="es-ES" dirty="0"/>
              <a:t>Para eliminar software tendremos que elegir que programa queremos eliminar y luego pulsar en el botón DESINSTALAR O CAMBIAR.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 descr="Captura de pantalla 2015-01-29 a las 18.52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16" y="4083163"/>
            <a:ext cx="2728432" cy="6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AGREGAR/ELIMINAR SOFTWARE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3021" y="2064008"/>
            <a:ext cx="7879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Otras opciones: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/>
              <a:buChar char="•"/>
            </a:pPr>
            <a:r>
              <a:rPr lang="es-ES" dirty="0"/>
              <a:t>VER ACTUALIZACIONES INSTALADAS.</a:t>
            </a:r>
          </a:p>
          <a:p>
            <a:pPr marL="285750" indent="-285750" algn="just">
              <a:buFont typeface="Arial"/>
              <a:buChar char="•"/>
            </a:pPr>
            <a:r>
              <a:rPr lang="es-ES" dirty="0"/>
              <a:t>ACTIVAR O DESACTIVAR LAS CARÁCTERÍSTICAS DE WINDOWS.</a:t>
            </a:r>
          </a:p>
          <a:p>
            <a:pPr marL="285750" indent="-285750" algn="just">
              <a:buFont typeface="Arial"/>
              <a:buChar char="•"/>
            </a:pPr>
            <a:r>
              <a:rPr lang="es-ES" dirty="0"/>
              <a:t>DESINTALAR</a:t>
            </a:r>
          </a:p>
          <a:p>
            <a:pPr marL="285750" indent="-285750" algn="just">
              <a:buFont typeface="Arial"/>
              <a:buChar char="•"/>
            </a:pPr>
            <a:r>
              <a:rPr lang="es-ES" dirty="0"/>
              <a:t>CAMBIAR.</a:t>
            </a:r>
          </a:p>
          <a:p>
            <a:pPr marL="285750" indent="-285750" algn="just">
              <a:buFont typeface="Arial"/>
              <a:buChar char="•"/>
            </a:pPr>
            <a:r>
              <a:rPr lang="es-ES" dirty="0"/>
              <a:t>REPARAR.</a:t>
            </a:r>
          </a:p>
        </p:txBody>
      </p:sp>
    </p:spTree>
    <p:extLst>
      <p:ext uri="{BB962C8B-B14F-4D97-AF65-F5344CB8AC3E}">
        <p14:creationId xmlns:p14="http://schemas.microsoft.com/office/powerpoint/2010/main" val="175323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AGREGAR/ELIMINAR SOFTWARE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3021" y="2187495"/>
            <a:ext cx="78795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Esta forma de instalación solo es valida para Windows, ya que en UNIX, LINUX y MAC OS no tiene registro de configuración y aplicaciones como tal, tienen un registro en modo texto. Es por este motivo no se sobrecarga el sistema. En estos dos sistemas la instalación y desinstalación se hace igual que en aplicaciones DOS. AL instalar se creaba una carpeta donde contenía todo el programa y para desinstalar solo teníamos que borrar dicha carpeta.</a:t>
            </a:r>
          </a:p>
        </p:txBody>
      </p:sp>
    </p:spTree>
    <p:extLst>
      <p:ext uri="{BB962C8B-B14F-4D97-AF65-F5344CB8AC3E}">
        <p14:creationId xmlns:p14="http://schemas.microsoft.com/office/powerpoint/2010/main" val="192482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AGREGAR HARDWARE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83390" y="5789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 descr="Captura de pantalla 2015-01-29 a las 11.5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4" y="2527311"/>
            <a:ext cx="4421590" cy="2236804"/>
          </a:xfrm>
          <a:prstGeom prst="rect">
            <a:avLst/>
          </a:prstGeom>
        </p:spPr>
      </p:pic>
      <p:pic>
        <p:nvPicPr>
          <p:cNvPr id="8" name="Imagen 7" descr="Captura de pantalla 2015-01-29 a las 11.59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12" y="2239449"/>
            <a:ext cx="4013200" cy="29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2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ADMINISTRADOR DE DISPOSITIVOS - ELIMINAR HARDWARE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83390" y="5789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6205" y="2361817"/>
            <a:ext cx="8159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saber si se ha instalado bien el nuevo hardware, tendremos que ir al administrador de dispositivos. Hay 4 formas para entrar a este apartado pero la más sencilla es hacer clic con el botón derecho sobre Equipo y hacer clic en la opción </a:t>
            </a:r>
            <a:r>
              <a:rPr lang="es-ES" b="1" i="1" dirty="0"/>
              <a:t>ADMINISTRAR</a:t>
            </a:r>
            <a:r>
              <a:rPr lang="es-ES" dirty="0"/>
              <a:t> y luego en el menú de la derecha hacer clic en </a:t>
            </a:r>
            <a:r>
              <a:rPr lang="es-ES" b="1" i="1" dirty="0"/>
              <a:t>ADMINISTRADOR DE DISPOSITIVO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31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ADMINISTRADOR DE DISPOSITIVOS - ELIMINAR HARDWARE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83390" y="5789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9" name="Imagen 8" descr="Captura de pantalla 2015-01-29 a las 11.54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0" y="2769667"/>
            <a:ext cx="4088576" cy="2932046"/>
          </a:xfrm>
          <a:prstGeom prst="rect">
            <a:avLst/>
          </a:prstGeom>
        </p:spPr>
      </p:pic>
      <p:pic>
        <p:nvPicPr>
          <p:cNvPr id="7" name="Imagen 6" descr="Captura de pantalla 2015-01-29 a las 11.54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82" y="2769667"/>
            <a:ext cx="4080193" cy="29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0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ADMINISTRADOR DE DISPOSITIVOS - ELIMINAR HARDWARE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83390" y="5789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1" name="Imagen 10" descr="Captura de pantalla 2015-01-29 a las 12.29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00" y="2620078"/>
            <a:ext cx="3420279" cy="484764"/>
          </a:xfrm>
          <a:prstGeom prst="rect">
            <a:avLst/>
          </a:prstGeom>
        </p:spPr>
      </p:pic>
      <p:pic>
        <p:nvPicPr>
          <p:cNvPr id="12" name="Imagen 11" descr="Captura de pantalla 2015-01-29 a las 12.2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99" y="3266449"/>
            <a:ext cx="2680433" cy="37447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356637" y="2109618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Windows 7</a:t>
            </a:r>
          </a:p>
        </p:txBody>
      </p:sp>
      <p:pic>
        <p:nvPicPr>
          <p:cNvPr id="15" name="Imagen 14" descr="Captura de pantalla 2015-01-29 a las 12.49.3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1" y="3106860"/>
            <a:ext cx="3073400" cy="1866900"/>
          </a:xfrm>
          <a:prstGeom prst="rect">
            <a:avLst/>
          </a:prstGeom>
        </p:spPr>
      </p:pic>
      <p:pic>
        <p:nvPicPr>
          <p:cNvPr id="16" name="Imagen 15" descr="Captura de pantalla 2015-01-29 a las 13.13.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70" y="3735510"/>
            <a:ext cx="1282700" cy="6096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826793" y="2713936"/>
            <a:ext cx="1520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Mal Instalado.</a:t>
            </a:r>
          </a:p>
          <a:p>
            <a:endParaRPr lang="es-ES" dirty="0"/>
          </a:p>
          <a:p>
            <a:r>
              <a:rPr lang="es-ES" dirty="0"/>
              <a:t>No instalado.</a:t>
            </a:r>
          </a:p>
          <a:p>
            <a:endParaRPr lang="es-ES" dirty="0"/>
          </a:p>
          <a:p>
            <a:r>
              <a:rPr lang="es-ES" dirty="0"/>
              <a:t>Deshabilitado.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263470" y="4471071"/>
            <a:ext cx="43778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Estas opciones salen haciendo clic con el botón derecho sobre el dispositivo que quieras actuar.</a:t>
            </a:r>
          </a:p>
          <a:p>
            <a:endParaRPr lang="es-ES" dirty="0"/>
          </a:p>
          <a:p>
            <a:r>
              <a:rPr lang="es-ES" dirty="0"/>
              <a:t>Para quitar hardware hay que hacer clic sobre Desinstalar.</a:t>
            </a:r>
          </a:p>
        </p:txBody>
      </p:sp>
    </p:spTree>
    <p:extLst>
      <p:ext uri="{BB962C8B-B14F-4D97-AF65-F5344CB8AC3E}">
        <p14:creationId xmlns:p14="http://schemas.microsoft.com/office/powerpoint/2010/main" val="114242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ADMINISTRADOR DE DISPOSITIVOS - ELIMINAR HARDWARE</a:t>
            </a:r>
          </a:p>
        </p:txBody>
      </p:sp>
      <p:pic>
        <p:nvPicPr>
          <p:cNvPr id="7" name="Imagen 6" descr="Captura de pantalla 2015-01-29 a las 13.27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1" y="2128144"/>
            <a:ext cx="3639350" cy="403128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52039" y="2500316"/>
            <a:ext cx="390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 pulsas en propiedades sale esta ventana donde puedes ver información del dispositivo, actualizar el controlador y configurar el dispositivo.</a:t>
            </a:r>
          </a:p>
        </p:txBody>
      </p:sp>
    </p:spTree>
    <p:extLst>
      <p:ext uri="{BB962C8B-B14F-4D97-AF65-F5344CB8AC3E}">
        <p14:creationId xmlns:p14="http://schemas.microsoft.com/office/powerpoint/2010/main" val="21892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AGREGAR/ELIMINAR/ACTUALIZAR SOFTWARE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21341" y="2240418"/>
            <a:ext cx="7879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AGREGAR SOFTWARE</a:t>
            </a:r>
          </a:p>
          <a:p>
            <a:endParaRPr lang="es-ES" dirty="0"/>
          </a:p>
          <a:p>
            <a:r>
              <a:rPr lang="es-ES" dirty="0"/>
              <a:t>Lo más habitual es hacer doble clic sobre un fichero .EXE que se suele llamar SETUP, INSTALL o INSTALAR y seguir los pasos de instalación. En los pasos a seguir siempre utilizar la instalación avanzada, ya que de esta forma sabes lo que instalas y evitas que se instalen barras de herramientas y programa que ralentizan el sistema operativo.</a:t>
            </a:r>
          </a:p>
        </p:txBody>
      </p:sp>
      <p:pic>
        <p:nvPicPr>
          <p:cNvPr id="5" name="Imagen 4" descr="Captura de pantalla 2015-01-29 a las 17.44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54" y="4271743"/>
            <a:ext cx="3139575" cy="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AGREGAR/ELIMINAR/ACTUALIZAR SOFTWARE</a:t>
            </a:r>
          </a:p>
        </p:txBody>
      </p:sp>
      <p:pic>
        <p:nvPicPr>
          <p:cNvPr id="5" name="Imagen 4" descr="Captura de pantalla 2015-01-29 a las 17.50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2098021"/>
            <a:ext cx="6154028" cy="38576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7999" y="5904835"/>
            <a:ext cx="82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el menú de la derecha hay una opción llamada VER ACTUALIZACIONES INSTALADAS.</a:t>
            </a:r>
          </a:p>
        </p:txBody>
      </p:sp>
    </p:spTree>
    <p:extLst>
      <p:ext uri="{BB962C8B-B14F-4D97-AF65-F5344CB8AC3E}">
        <p14:creationId xmlns:p14="http://schemas.microsoft.com/office/powerpoint/2010/main" val="144840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AGREGAR/ELIMINAR/ACTUALIZAR SOFTWARE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21341" y="2240418"/>
            <a:ext cx="7879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AGREGAR SOFTWARE</a:t>
            </a:r>
          </a:p>
          <a:p>
            <a:endParaRPr lang="es-ES" dirty="0"/>
          </a:p>
          <a:p>
            <a:pPr algn="just"/>
            <a:r>
              <a:rPr lang="es-ES" dirty="0"/>
              <a:t>Lo más habitual es hacer doble clic sobre un fichero .EXE y seguir los pasos de instalación. En los pasos a seguir siempre utilizar la instalación avanzada, ya que de esta forma sabes lo que instalas y evitas que se instalen barras de herramientas y programa que ralentizan el sistema operativo.</a:t>
            </a:r>
          </a:p>
        </p:txBody>
      </p:sp>
    </p:spTree>
    <p:extLst>
      <p:ext uri="{BB962C8B-B14F-4D97-AF65-F5344CB8AC3E}">
        <p14:creationId xmlns:p14="http://schemas.microsoft.com/office/powerpoint/2010/main" val="1559671143"/>
      </p:ext>
    </p:extLst>
  </p:cSld>
  <p:clrMapOvr>
    <a:masterClrMapping/>
  </p:clrMapOvr>
</p:sld>
</file>

<file path=ppt/theme/theme1.xml><?xml version="1.0" encoding="utf-8"?>
<a:theme xmlns:a="http://schemas.openxmlformats.org/drawingml/2006/main" name="Espectro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Espectro.thmx</Template>
  <TotalTime>1516</TotalTime>
  <Words>584</Words>
  <Application>Microsoft Macintosh PowerPoint</Application>
  <PresentationFormat>Presentación en pantalla (4:3)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Espectro</vt:lpstr>
      <vt:lpstr>TEMA 7</vt:lpstr>
      <vt:lpstr>TEMA 7</vt:lpstr>
      <vt:lpstr>TEMA 7</vt:lpstr>
      <vt:lpstr>TEMA 7</vt:lpstr>
      <vt:lpstr>TEMA 7</vt:lpstr>
      <vt:lpstr>TEMA 7</vt:lpstr>
      <vt:lpstr>TEMA 7</vt:lpstr>
      <vt:lpstr>TEMA 7</vt:lpstr>
      <vt:lpstr>TEMA 7</vt:lpstr>
      <vt:lpstr>TEMA 7</vt:lpstr>
      <vt:lpstr>TEMA 7</vt:lpstr>
      <vt:lpstr>TEMA 7</vt:lpstr>
    </vt:vector>
  </TitlesOfParts>
  <Company>LOS PINIS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8</dc:title>
  <dc:creator>Juan Apellaniz Caño</dc:creator>
  <cp:lastModifiedBy>Usuario de Microsoft Office</cp:lastModifiedBy>
  <cp:revision>86</cp:revision>
  <dcterms:created xsi:type="dcterms:W3CDTF">2015-01-25T09:42:01Z</dcterms:created>
  <dcterms:modified xsi:type="dcterms:W3CDTF">2018-05-22T08:43:33Z</dcterms:modified>
</cp:coreProperties>
</file>