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56" r:id="rId3"/>
    <p:sldId id="257" r:id="rId4"/>
    <p:sldId id="258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286F972-008A-4E1A-B5D2-E87F08F4E24A}">
          <p14:sldIdLst/>
        </p14:section>
        <p14:section name="Introducción" id="{A476A917-117C-4546-8F59-DDAB04730895}">
          <p14:sldIdLst>
            <p14:sldId id="256"/>
            <p14:sldId id="257"/>
            <p14:sldId id="258"/>
          </p14:sldIdLst>
        </p14:section>
        <p14:section name="Características" id="{199E65B9-B148-4375-B071-18EC265847E7}">
          <p14:sldIdLst>
            <p14:sldId id="259"/>
            <p14:sldId id="261"/>
          </p14:sldIdLst>
        </p14:section>
        <p14:section name="Elección de un S.O. de red" id="{ADF5BC29-D460-488C-B187-04C702052E05}">
          <p14:sldIdLst>
            <p14:sldId id="263"/>
            <p14:sldId id="262"/>
            <p14:sldId id="264"/>
            <p14:sldId id="265"/>
          </p14:sldIdLst>
        </p14:section>
        <p14:section name="Windows Server 2008 R2" id="{2CDB5E29-DD0F-49F1-8F8D-CCEE7A792F63}">
          <p14:sldIdLst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660"/>
  </p:normalViewPr>
  <p:slideViewPr>
    <p:cSldViewPr>
      <p:cViewPr varScale="1">
        <p:scale>
          <a:sx n="87" d="100"/>
          <a:sy n="87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73BCFA-C3F1-41CD-AA20-ECE074A5C8F2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</dgm:pt>
    <dgm:pt modelId="{D0DFF6C2-E7C3-4762-9BD0-4AF02A75375C}">
      <dgm:prSet phldrT="[Texto]"/>
      <dgm:spPr/>
      <dgm:t>
        <a:bodyPr/>
        <a:lstStyle/>
        <a:p>
          <a:r>
            <a:rPr lang="es-ES" dirty="0"/>
            <a:t>¿Cual escojo?</a:t>
          </a:r>
        </a:p>
      </dgm:t>
    </dgm:pt>
    <dgm:pt modelId="{1BDA66CA-BEB2-40E8-867E-D5701693E7CF}" type="parTrans" cxnId="{780F67CA-6DC4-4733-AB31-22652C258C95}">
      <dgm:prSet/>
      <dgm:spPr/>
      <dgm:t>
        <a:bodyPr/>
        <a:lstStyle/>
        <a:p>
          <a:endParaRPr lang="es-ES"/>
        </a:p>
      </dgm:t>
    </dgm:pt>
    <dgm:pt modelId="{C3D18120-323B-42F9-AFC3-6002D7E55D99}" type="sibTrans" cxnId="{780F67CA-6DC4-4733-AB31-22652C258C95}">
      <dgm:prSet/>
      <dgm:spPr/>
      <dgm:t>
        <a:bodyPr/>
        <a:lstStyle/>
        <a:p>
          <a:endParaRPr lang="es-ES"/>
        </a:p>
      </dgm:t>
    </dgm:pt>
    <dgm:pt modelId="{E0B0B6CC-EB17-4882-8DF9-719FB62B1931}" type="pres">
      <dgm:prSet presAssocID="{1B73BCFA-C3F1-41CD-AA20-ECE074A5C8F2}" presName="Name0" presStyleCnt="0">
        <dgm:presLayoutVars>
          <dgm:chMax/>
          <dgm:chPref/>
          <dgm:dir/>
          <dgm:animLvl val="lvl"/>
        </dgm:presLayoutVars>
      </dgm:prSet>
      <dgm:spPr/>
    </dgm:pt>
    <dgm:pt modelId="{2B39AA1B-57F2-46FA-A1A9-928DD38B7D4A}" type="pres">
      <dgm:prSet presAssocID="{D0DFF6C2-E7C3-4762-9BD0-4AF02A75375C}" presName="composite" presStyleCnt="0"/>
      <dgm:spPr/>
    </dgm:pt>
    <dgm:pt modelId="{FAAC85EC-74DA-4196-81BB-A0D43362EC50}" type="pres">
      <dgm:prSet presAssocID="{D0DFF6C2-E7C3-4762-9BD0-4AF02A75375C}" presName="ParentAccentShape" presStyleLbl="trBgShp" presStyleIdx="0" presStyleCnt="1" custLinFactNeighborX="2858" custLinFactNeighborY="13574"/>
      <dgm:spPr/>
    </dgm:pt>
    <dgm:pt modelId="{29EB9030-3A43-41D6-9013-60B329B6D1DA}" type="pres">
      <dgm:prSet presAssocID="{D0DFF6C2-E7C3-4762-9BD0-4AF02A75375C}" presName="ParentText" presStyleLbl="revTx" presStyleIdx="0" presStyleCnt="2" custScaleX="106466" custScaleY="143676" custLinFactY="14354" custLinFactNeighborX="3098" custLinFactNeighborY="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CE8294-D207-49D0-9432-4B7D5EC62569}" type="pres">
      <dgm:prSet presAssocID="{D0DFF6C2-E7C3-4762-9BD0-4AF02A75375C}" presName="ChildText" presStyleLbl="revTx" presStyleIdx="1" presStyleCnt="2">
        <dgm:presLayoutVars>
          <dgm:chMax val="0"/>
          <dgm:chPref val="0"/>
        </dgm:presLayoutVars>
      </dgm:prSet>
      <dgm:spPr/>
    </dgm:pt>
    <dgm:pt modelId="{59F48237-28B6-487A-B9E2-579E4EB2588F}" type="pres">
      <dgm:prSet presAssocID="{D0DFF6C2-E7C3-4762-9BD0-4AF02A75375C}" presName="ChildAccentShape" presStyleLbl="trBgShp" presStyleIdx="0" presStyleCnt="1"/>
      <dgm:spPr/>
    </dgm:pt>
    <dgm:pt modelId="{62B9C3E5-5891-4381-A677-7AC47DDD714C}" type="pres">
      <dgm:prSet presAssocID="{D0DFF6C2-E7C3-4762-9BD0-4AF02A75375C}" presName="Image" presStyleLbl="alignImgPlace1" presStyleIdx="0" presStyleCnt="1" custLinFactNeighborX="2972" custLinFactNeighborY="1435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  <dgm:extLst>
        <a:ext uri="{E40237B7-FDA0-4F09-8148-C483321AD2D9}">
          <dgm14:cNvPr xmlns:dgm14="http://schemas.microsoft.com/office/drawing/2010/diagram" id="0" name="" descr="Resultado de imagen de señor indeciso"/>
        </a:ext>
      </dgm:extLst>
    </dgm:pt>
  </dgm:ptLst>
  <dgm:cxnLst>
    <dgm:cxn modelId="{780F67CA-6DC4-4733-AB31-22652C258C95}" srcId="{1B73BCFA-C3F1-41CD-AA20-ECE074A5C8F2}" destId="{D0DFF6C2-E7C3-4762-9BD0-4AF02A75375C}" srcOrd="0" destOrd="0" parTransId="{1BDA66CA-BEB2-40E8-867E-D5701693E7CF}" sibTransId="{C3D18120-323B-42F9-AFC3-6002D7E55D99}"/>
    <dgm:cxn modelId="{8B8F6414-D261-418A-AB5D-7E2EACF2B456}" type="presOf" srcId="{D0DFF6C2-E7C3-4762-9BD0-4AF02A75375C}" destId="{29EB9030-3A43-41D6-9013-60B329B6D1DA}" srcOrd="0" destOrd="0" presId="urn:microsoft.com/office/officeart/2009/3/layout/SnapshotPictureList"/>
    <dgm:cxn modelId="{432BCCF1-B71E-48C6-8C45-89A65558D075}" type="presOf" srcId="{1B73BCFA-C3F1-41CD-AA20-ECE074A5C8F2}" destId="{E0B0B6CC-EB17-4882-8DF9-719FB62B1931}" srcOrd="0" destOrd="0" presId="urn:microsoft.com/office/officeart/2009/3/layout/SnapshotPictureList"/>
    <dgm:cxn modelId="{3C7C92AF-9E36-46F2-8F7E-1EA2857BDCBC}" type="presParOf" srcId="{E0B0B6CC-EB17-4882-8DF9-719FB62B1931}" destId="{2B39AA1B-57F2-46FA-A1A9-928DD38B7D4A}" srcOrd="0" destOrd="0" presId="urn:microsoft.com/office/officeart/2009/3/layout/SnapshotPictureList"/>
    <dgm:cxn modelId="{A4A95E54-53D5-4EF5-8D5D-8D43605681E2}" type="presParOf" srcId="{2B39AA1B-57F2-46FA-A1A9-928DD38B7D4A}" destId="{FAAC85EC-74DA-4196-81BB-A0D43362EC50}" srcOrd="0" destOrd="0" presId="urn:microsoft.com/office/officeart/2009/3/layout/SnapshotPictureList"/>
    <dgm:cxn modelId="{9A0C0999-FC62-4D16-A365-3E7E260D91D0}" type="presParOf" srcId="{2B39AA1B-57F2-46FA-A1A9-928DD38B7D4A}" destId="{29EB9030-3A43-41D6-9013-60B329B6D1DA}" srcOrd="1" destOrd="0" presId="urn:microsoft.com/office/officeart/2009/3/layout/SnapshotPictureList"/>
    <dgm:cxn modelId="{2166E920-9142-469B-B934-B2F317B79AE1}" type="presParOf" srcId="{2B39AA1B-57F2-46FA-A1A9-928DD38B7D4A}" destId="{3ACE8294-D207-49D0-9432-4B7D5EC62569}" srcOrd="2" destOrd="0" presId="urn:microsoft.com/office/officeart/2009/3/layout/SnapshotPictureList"/>
    <dgm:cxn modelId="{23193AE5-6096-442C-9647-3AB6B20FB7F2}" type="presParOf" srcId="{2B39AA1B-57F2-46FA-A1A9-928DD38B7D4A}" destId="{59F48237-28B6-487A-B9E2-579E4EB2588F}" srcOrd="3" destOrd="0" presId="urn:microsoft.com/office/officeart/2009/3/layout/SnapshotPictureList"/>
    <dgm:cxn modelId="{4713DDA3-9506-4015-8244-7971FEED4697}" type="presParOf" srcId="{2B39AA1B-57F2-46FA-A1A9-928DD38B7D4A}" destId="{62B9C3E5-5891-4381-A677-7AC47DDD714C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E3FE99-6A46-4851-A864-A3075B101C2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EBE5003-34F7-4138-AFEB-13243A2EA6DF}">
      <dgm:prSet phldrT="[Texto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Versiones</a:t>
          </a:r>
        </a:p>
      </dgm:t>
    </dgm:pt>
    <dgm:pt modelId="{644FC27B-5EAD-4910-9CBD-1376AB4AEF11}" type="parTrans" cxnId="{3207D562-9F10-466E-B243-CA19DD5DEC0F}">
      <dgm:prSet/>
      <dgm:spPr/>
      <dgm:t>
        <a:bodyPr/>
        <a:lstStyle/>
        <a:p>
          <a:endParaRPr lang="es-ES"/>
        </a:p>
      </dgm:t>
    </dgm:pt>
    <dgm:pt modelId="{9FAAF508-7B04-42F3-A200-32674B56FD68}" type="sibTrans" cxnId="{3207D562-9F10-466E-B243-CA19DD5DEC0F}">
      <dgm:prSet/>
      <dgm:spPr/>
      <dgm:t>
        <a:bodyPr/>
        <a:lstStyle/>
        <a:p>
          <a:endParaRPr lang="es-ES"/>
        </a:p>
      </dgm:t>
    </dgm:pt>
    <dgm:pt modelId="{15134B46-FDB3-4FA7-9527-D4C57B471B25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Requisitos</a:t>
          </a:r>
        </a:p>
      </dgm:t>
    </dgm:pt>
    <dgm:pt modelId="{041355BD-5E75-4C74-80BC-5E728098F00E}" type="parTrans" cxnId="{C1EEA789-C563-47DA-9BA5-79646D71510F}">
      <dgm:prSet/>
      <dgm:spPr/>
      <dgm:t>
        <a:bodyPr/>
        <a:lstStyle/>
        <a:p>
          <a:endParaRPr lang="es-ES"/>
        </a:p>
      </dgm:t>
    </dgm:pt>
    <dgm:pt modelId="{1637AECE-3E92-40EE-9465-507F0ECA70B1}" type="sibTrans" cxnId="{C1EEA789-C563-47DA-9BA5-79646D71510F}">
      <dgm:prSet/>
      <dgm:spPr/>
      <dgm:t>
        <a:bodyPr/>
        <a:lstStyle/>
        <a:p>
          <a:endParaRPr lang="es-ES"/>
        </a:p>
      </dgm:t>
    </dgm:pt>
    <dgm:pt modelId="{73EF3147-1C1B-4B4D-9196-F99260587C83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err="1"/>
            <a:t>Sys</a:t>
          </a:r>
          <a:r>
            <a:rPr lang="es-ES" dirty="0"/>
            <a:t> archivos</a:t>
          </a:r>
        </a:p>
      </dgm:t>
    </dgm:pt>
    <dgm:pt modelId="{AE455F2A-1561-4C22-83B3-322405446EEC}" type="parTrans" cxnId="{EDD7B68D-0DE1-4329-864C-97CEC4A64E4A}">
      <dgm:prSet/>
      <dgm:spPr/>
      <dgm:t>
        <a:bodyPr/>
        <a:lstStyle/>
        <a:p>
          <a:endParaRPr lang="es-ES"/>
        </a:p>
      </dgm:t>
    </dgm:pt>
    <dgm:pt modelId="{C45C4B3C-7454-43FE-916A-43E7DAEA308C}" type="sibTrans" cxnId="{EDD7B68D-0DE1-4329-864C-97CEC4A64E4A}">
      <dgm:prSet/>
      <dgm:spPr/>
      <dgm:t>
        <a:bodyPr/>
        <a:lstStyle/>
        <a:p>
          <a:endParaRPr lang="es-ES"/>
        </a:p>
      </dgm:t>
    </dgm:pt>
    <dgm:pt modelId="{F9CFEB68-85DC-4BC3-ABFA-DAE98201BAC2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Planificar la instalación</a:t>
          </a:r>
        </a:p>
      </dgm:t>
    </dgm:pt>
    <dgm:pt modelId="{5C8F0585-D53F-4081-B9F6-4253307D59EA}" type="parTrans" cxnId="{006E51CF-8FC6-40F7-8FF7-C358BAB5449F}">
      <dgm:prSet/>
      <dgm:spPr/>
      <dgm:t>
        <a:bodyPr/>
        <a:lstStyle/>
        <a:p>
          <a:endParaRPr lang="es-ES"/>
        </a:p>
      </dgm:t>
    </dgm:pt>
    <dgm:pt modelId="{78FB8D87-9F3F-44E4-8258-153DEB683262}" type="sibTrans" cxnId="{006E51CF-8FC6-40F7-8FF7-C358BAB5449F}">
      <dgm:prSet/>
      <dgm:spPr/>
      <dgm:t>
        <a:bodyPr/>
        <a:lstStyle/>
        <a:p>
          <a:endParaRPr lang="es-ES"/>
        </a:p>
      </dgm:t>
    </dgm:pt>
    <dgm:pt modelId="{B879E335-5694-4DE6-8B07-D8C8B31A7820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Actualizaciones</a:t>
          </a:r>
        </a:p>
      </dgm:t>
    </dgm:pt>
    <dgm:pt modelId="{773A2377-831F-4A34-87C5-A6F05A3EDE0B}" type="parTrans" cxnId="{B1B8C8CC-4C16-49F2-B0E7-472428A5134E}">
      <dgm:prSet/>
      <dgm:spPr/>
      <dgm:t>
        <a:bodyPr/>
        <a:lstStyle/>
        <a:p>
          <a:endParaRPr lang="es-ES"/>
        </a:p>
      </dgm:t>
    </dgm:pt>
    <dgm:pt modelId="{C1115E94-927B-4AC9-B57E-7F80FE7255D1}" type="sibTrans" cxnId="{B1B8C8CC-4C16-49F2-B0E7-472428A5134E}">
      <dgm:prSet/>
      <dgm:spPr/>
      <dgm:t>
        <a:bodyPr/>
        <a:lstStyle/>
        <a:p>
          <a:endParaRPr lang="es-ES"/>
        </a:p>
      </dgm:t>
    </dgm:pt>
    <dgm:pt modelId="{EE264EAB-BC4C-43A4-9E6C-04F93C2625CA}" type="pres">
      <dgm:prSet presAssocID="{F4E3FE99-6A46-4851-A864-A3075B101C2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844F1F2-3271-48DC-8071-46D7A1D430A8}" type="pres">
      <dgm:prSet presAssocID="{AEBE5003-34F7-4138-AFEB-13243A2EA6D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44A21F-0961-40E1-BBA0-99EA367FE23D}" type="pres">
      <dgm:prSet presAssocID="{9FAAF508-7B04-42F3-A200-32674B56FD68}" presName="sibTrans" presStyleCnt="0"/>
      <dgm:spPr/>
    </dgm:pt>
    <dgm:pt modelId="{0EFA0D5F-D5FE-41B3-8819-B1F0D89B571B}" type="pres">
      <dgm:prSet presAssocID="{15134B46-FDB3-4FA7-9527-D4C57B471B2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0CEED2B-BA4C-4306-98ED-AB3F29DC1641}" type="pres">
      <dgm:prSet presAssocID="{1637AECE-3E92-40EE-9465-507F0ECA70B1}" presName="sibTrans" presStyleCnt="0"/>
      <dgm:spPr/>
    </dgm:pt>
    <dgm:pt modelId="{5B640AD2-C309-418D-97DA-3B430A7D3295}" type="pres">
      <dgm:prSet presAssocID="{73EF3147-1C1B-4B4D-9196-F99260587C8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A70FD4F-C41C-48CC-8EAB-4FD4751EEB98}" type="pres">
      <dgm:prSet presAssocID="{C45C4B3C-7454-43FE-916A-43E7DAEA308C}" presName="sibTrans" presStyleCnt="0"/>
      <dgm:spPr/>
    </dgm:pt>
    <dgm:pt modelId="{8B509AE7-324F-4B91-8277-D4D97344A2E6}" type="pres">
      <dgm:prSet presAssocID="{F9CFEB68-85DC-4BC3-ABFA-DAE98201BAC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BCB6E9-B4DC-475C-8E56-C24AE84EB127}" type="pres">
      <dgm:prSet presAssocID="{78FB8D87-9F3F-44E4-8258-153DEB683262}" presName="sibTrans" presStyleCnt="0"/>
      <dgm:spPr/>
    </dgm:pt>
    <dgm:pt modelId="{D050DCAD-750E-49F6-BCDF-FECF30A0C53F}" type="pres">
      <dgm:prSet presAssocID="{B879E335-5694-4DE6-8B07-D8C8B31A782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06E51CF-8FC6-40F7-8FF7-C358BAB5449F}" srcId="{F4E3FE99-6A46-4851-A864-A3075B101C20}" destId="{F9CFEB68-85DC-4BC3-ABFA-DAE98201BAC2}" srcOrd="3" destOrd="0" parTransId="{5C8F0585-D53F-4081-B9F6-4253307D59EA}" sibTransId="{78FB8D87-9F3F-44E4-8258-153DEB683262}"/>
    <dgm:cxn modelId="{33DE21CE-11EA-4BB7-9194-6E7447A5E80C}" type="presOf" srcId="{AEBE5003-34F7-4138-AFEB-13243A2EA6DF}" destId="{9844F1F2-3271-48DC-8071-46D7A1D430A8}" srcOrd="0" destOrd="0" presId="urn:microsoft.com/office/officeart/2005/8/layout/default"/>
    <dgm:cxn modelId="{B1B8C8CC-4C16-49F2-B0E7-472428A5134E}" srcId="{F4E3FE99-6A46-4851-A864-A3075B101C20}" destId="{B879E335-5694-4DE6-8B07-D8C8B31A7820}" srcOrd="4" destOrd="0" parTransId="{773A2377-831F-4A34-87C5-A6F05A3EDE0B}" sibTransId="{C1115E94-927B-4AC9-B57E-7F80FE7255D1}"/>
    <dgm:cxn modelId="{C1EEA789-C563-47DA-9BA5-79646D71510F}" srcId="{F4E3FE99-6A46-4851-A864-A3075B101C20}" destId="{15134B46-FDB3-4FA7-9527-D4C57B471B25}" srcOrd="1" destOrd="0" parTransId="{041355BD-5E75-4C74-80BC-5E728098F00E}" sibTransId="{1637AECE-3E92-40EE-9465-507F0ECA70B1}"/>
    <dgm:cxn modelId="{C31E7749-ADEC-4C28-A9E9-D9E35152FB42}" type="presOf" srcId="{73EF3147-1C1B-4B4D-9196-F99260587C83}" destId="{5B640AD2-C309-418D-97DA-3B430A7D3295}" srcOrd="0" destOrd="0" presId="urn:microsoft.com/office/officeart/2005/8/layout/default"/>
    <dgm:cxn modelId="{3207D562-9F10-466E-B243-CA19DD5DEC0F}" srcId="{F4E3FE99-6A46-4851-A864-A3075B101C20}" destId="{AEBE5003-34F7-4138-AFEB-13243A2EA6DF}" srcOrd="0" destOrd="0" parTransId="{644FC27B-5EAD-4910-9CBD-1376AB4AEF11}" sibTransId="{9FAAF508-7B04-42F3-A200-32674B56FD68}"/>
    <dgm:cxn modelId="{1B872F91-C036-42AD-8CB0-A1F1A1C578B1}" type="presOf" srcId="{F4E3FE99-6A46-4851-A864-A3075B101C20}" destId="{EE264EAB-BC4C-43A4-9E6C-04F93C2625CA}" srcOrd="0" destOrd="0" presId="urn:microsoft.com/office/officeart/2005/8/layout/default"/>
    <dgm:cxn modelId="{4C729991-278A-4F83-B5C6-BC929B2D082E}" type="presOf" srcId="{F9CFEB68-85DC-4BC3-ABFA-DAE98201BAC2}" destId="{8B509AE7-324F-4B91-8277-D4D97344A2E6}" srcOrd="0" destOrd="0" presId="urn:microsoft.com/office/officeart/2005/8/layout/default"/>
    <dgm:cxn modelId="{EDD7B68D-0DE1-4329-864C-97CEC4A64E4A}" srcId="{F4E3FE99-6A46-4851-A864-A3075B101C20}" destId="{73EF3147-1C1B-4B4D-9196-F99260587C83}" srcOrd="2" destOrd="0" parTransId="{AE455F2A-1561-4C22-83B3-322405446EEC}" sibTransId="{C45C4B3C-7454-43FE-916A-43E7DAEA308C}"/>
    <dgm:cxn modelId="{59036BD7-AA69-4EA4-92B0-B97605B7C3BE}" type="presOf" srcId="{B879E335-5694-4DE6-8B07-D8C8B31A7820}" destId="{D050DCAD-750E-49F6-BCDF-FECF30A0C53F}" srcOrd="0" destOrd="0" presId="urn:microsoft.com/office/officeart/2005/8/layout/default"/>
    <dgm:cxn modelId="{F856DD34-EAA3-4CD4-B534-8F8B9BFCC77C}" type="presOf" srcId="{15134B46-FDB3-4FA7-9527-D4C57B471B25}" destId="{0EFA0D5F-D5FE-41B3-8819-B1F0D89B571B}" srcOrd="0" destOrd="0" presId="urn:microsoft.com/office/officeart/2005/8/layout/default"/>
    <dgm:cxn modelId="{16EFFA21-0442-4F5D-9CE3-6BBDD86CD967}" type="presParOf" srcId="{EE264EAB-BC4C-43A4-9E6C-04F93C2625CA}" destId="{9844F1F2-3271-48DC-8071-46D7A1D430A8}" srcOrd="0" destOrd="0" presId="urn:microsoft.com/office/officeart/2005/8/layout/default"/>
    <dgm:cxn modelId="{6083577C-78D8-44B0-A37F-1621F553DDD0}" type="presParOf" srcId="{EE264EAB-BC4C-43A4-9E6C-04F93C2625CA}" destId="{6044A21F-0961-40E1-BBA0-99EA367FE23D}" srcOrd="1" destOrd="0" presId="urn:microsoft.com/office/officeart/2005/8/layout/default"/>
    <dgm:cxn modelId="{7D55CA7F-C4BA-49FC-8C06-656EEDF91933}" type="presParOf" srcId="{EE264EAB-BC4C-43A4-9E6C-04F93C2625CA}" destId="{0EFA0D5F-D5FE-41B3-8819-B1F0D89B571B}" srcOrd="2" destOrd="0" presId="urn:microsoft.com/office/officeart/2005/8/layout/default"/>
    <dgm:cxn modelId="{76EFF1A2-D56D-4716-9C80-6D7D1067EF4E}" type="presParOf" srcId="{EE264EAB-BC4C-43A4-9E6C-04F93C2625CA}" destId="{80CEED2B-BA4C-4306-98ED-AB3F29DC1641}" srcOrd="3" destOrd="0" presId="urn:microsoft.com/office/officeart/2005/8/layout/default"/>
    <dgm:cxn modelId="{797D485A-BB60-440B-B54B-E1D6F3B2D261}" type="presParOf" srcId="{EE264EAB-BC4C-43A4-9E6C-04F93C2625CA}" destId="{5B640AD2-C309-418D-97DA-3B430A7D3295}" srcOrd="4" destOrd="0" presId="urn:microsoft.com/office/officeart/2005/8/layout/default"/>
    <dgm:cxn modelId="{ABF884CC-0986-4CB8-935F-DEDEEFEEF7F8}" type="presParOf" srcId="{EE264EAB-BC4C-43A4-9E6C-04F93C2625CA}" destId="{5A70FD4F-C41C-48CC-8EAB-4FD4751EEB98}" srcOrd="5" destOrd="0" presId="urn:microsoft.com/office/officeart/2005/8/layout/default"/>
    <dgm:cxn modelId="{D76C00C1-3FDE-4E4E-A9F4-CA18EBEF2CD6}" type="presParOf" srcId="{EE264EAB-BC4C-43A4-9E6C-04F93C2625CA}" destId="{8B509AE7-324F-4B91-8277-D4D97344A2E6}" srcOrd="6" destOrd="0" presId="urn:microsoft.com/office/officeart/2005/8/layout/default"/>
    <dgm:cxn modelId="{3DF53215-CAE0-4EED-8F31-9C84566BC3F2}" type="presParOf" srcId="{EE264EAB-BC4C-43A4-9E6C-04F93C2625CA}" destId="{CFBCB6E9-B4DC-475C-8E56-C24AE84EB127}" srcOrd="7" destOrd="0" presId="urn:microsoft.com/office/officeart/2005/8/layout/default"/>
    <dgm:cxn modelId="{31FC6B84-B1C5-4805-AEB8-6FDB216EB143}" type="presParOf" srcId="{EE264EAB-BC4C-43A4-9E6C-04F93C2625CA}" destId="{D050DCAD-750E-49F6-BCDF-FECF30A0C53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30AAE8-9885-41CF-BD46-72161C34F2F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9999578-0F49-4FAC-9E53-C50D3F8B7B9C}">
      <dgm:prSet phldrT="[Texto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9FFBE4AD-3DDE-47FB-8701-F7E4CB2006CF}" type="parTrans" cxnId="{2F216F06-1E6A-4022-85A9-D1086F03C36F}">
      <dgm:prSet/>
      <dgm:spPr/>
      <dgm:t>
        <a:bodyPr/>
        <a:lstStyle/>
        <a:p>
          <a:endParaRPr lang="es-ES"/>
        </a:p>
      </dgm:t>
    </dgm:pt>
    <dgm:pt modelId="{9ED1EE99-5F0D-48C2-AC83-70A87CE71A45}" type="sibTrans" cxnId="{2F216F06-1E6A-4022-85A9-D1086F03C36F}">
      <dgm:prSet/>
      <dgm:spPr/>
      <dgm:t>
        <a:bodyPr/>
        <a:lstStyle/>
        <a:p>
          <a:endParaRPr lang="es-ES"/>
        </a:p>
      </dgm:t>
    </dgm:pt>
    <dgm:pt modelId="{2CF1A33B-F464-4536-8E73-A5CD1168A9BF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3FF1316F-90CD-47C3-9DE1-D7A178F77326}" type="parTrans" cxnId="{2F2B8A3D-B481-4BC2-A35E-08B721999C74}">
      <dgm:prSet/>
      <dgm:spPr/>
      <dgm:t>
        <a:bodyPr/>
        <a:lstStyle/>
        <a:p>
          <a:endParaRPr lang="es-ES"/>
        </a:p>
      </dgm:t>
    </dgm:pt>
    <dgm:pt modelId="{C5AD1F04-302E-4278-AF9A-3E948A6E861D}" type="sibTrans" cxnId="{2F2B8A3D-B481-4BC2-A35E-08B721999C74}">
      <dgm:prSet/>
      <dgm:spPr/>
      <dgm:t>
        <a:bodyPr/>
        <a:lstStyle/>
        <a:p>
          <a:endParaRPr lang="es-ES"/>
        </a:p>
      </dgm:t>
    </dgm:pt>
    <dgm:pt modelId="{D0FD6B99-0206-409C-9DD9-BFDB5F51E2BD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A9A0F094-1EE3-4D67-93B4-6C5A5EB36EF8}" type="parTrans" cxnId="{27F5305D-71B2-4419-9944-E7497299C862}">
      <dgm:prSet/>
      <dgm:spPr/>
      <dgm:t>
        <a:bodyPr/>
        <a:lstStyle/>
        <a:p>
          <a:endParaRPr lang="es-ES"/>
        </a:p>
      </dgm:t>
    </dgm:pt>
    <dgm:pt modelId="{0AA6431B-D84F-4F34-B808-F9FC2F337BD6}" type="sibTrans" cxnId="{27F5305D-71B2-4419-9944-E7497299C862}">
      <dgm:prSet/>
      <dgm:spPr/>
      <dgm:t>
        <a:bodyPr/>
        <a:lstStyle/>
        <a:p>
          <a:endParaRPr lang="es-ES"/>
        </a:p>
      </dgm:t>
    </dgm:pt>
    <dgm:pt modelId="{58F2A4B6-8A92-4213-AC35-2C238D78E6A5}">
      <dgm:prSet phldrT="[Texto]" phldr="1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CB8B8BA3-44AC-4C69-8BFE-5D0E376D6A97}" type="sibTrans" cxnId="{D28E2B5E-54FF-4C66-A6D1-8D177DAFD023}">
      <dgm:prSet/>
      <dgm:spPr/>
      <dgm:t>
        <a:bodyPr/>
        <a:lstStyle/>
        <a:p>
          <a:endParaRPr lang="es-ES"/>
        </a:p>
      </dgm:t>
    </dgm:pt>
    <dgm:pt modelId="{6B2041BE-52A4-4401-B600-1F972A60289B}" type="parTrans" cxnId="{D28E2B5E-54FF-4C66-A6D1-8D177DAFD023}">
      <dgm:prSet/>
      <dgm:spPr/>
      <dgm:t>
        <a:bodyPr/>
        <a:lstStyle/>
        <a:p>
          <a:endParaRPr lang="es-ES"/>
        </a:p>
      </dgm:t>
    </dgm:pt>
    <dgm:pt modelId="{7F6CC84C-4E96-4DC3-AC0A-6715FF426B65}" type="pres">
      <dgm:prSet presAssocID="{5030AAE8-9885-41CF-BD46-72161C34F2F3}" presName="CompostProcess" presStyleCnt="0">
        <dgm:presLayoutVars>
          <dgm:dir/>
          <dgm:resizeHandles val="exact"/>
        </dgm:presLayoutVars>
      </dgm:prSet>
      <dgm:spPr/>
    </dgm:pt>
    <dgm:pt modelId="{DD39EC9B-4CCF-4F26-8632-78E52ECED35D}" type="pres">
      <dgm:prSet presAssocID="{5030AAE8-9885-41CF-BD46-72161C34F2F3}" presName="arrow" presStyleLbl="bgShp" presStyleIdx="0" presStyleCnt="1"/>
      <dgm:spPr/>
    </dgm:pt>
    <dgm:pt modelId="{5E030B86-EE56-4D5E-BA09-22CFD907F3D8}" type="pres">
      <dgm:prSet presAssocID="{5030AAE8-9885-41CF-BD46-72161C34F2F3}" presName="linearProcess" presStyleCnt="0"/>
      <dgm:spPr/>
    </dgm:pt>
    <dgm:pt modelId="{94D1D073-C6B0-4E97-BC7A-D787C5863E8D}" type="pres">
      <dgm:prSet presAssocID="{C9999578-0F49-4FAC-9E53-C50D3F8B7B9C}" presName="textNode" presStyleLbl="node1" presStyleIdx="0" presStyleCnt="4" custScaleX="148667" custScaleY="20644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6BFD5F-D584-4E4A-8F69-A831A4BAF64A}" type="pres">
      <dgm:prSet presAssocID="{9ED1EE99-5F0D-48C2-AC83-70A87CE71A45}" presName="sibTrans" presStyleCnt="0"/>
      <dgm:spPr/>
    </dgm:pt>
    <dgm:pt modelId="{406D06D2-460B-4697-AA85-5DDFF1AAD254}" type="pres">
      <dgm:prSet presAssocID="{58F2A4B6-8A92-4213-AC35-2C238D78E6A5}" presName="textNode" presStyleLbl="node1" presStyleIdx="1" presStyleCnt="4" custScaleX="145070" custScaleY="20644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5BB6C5-F092-4BE8-9620-D2538043D33C}" type="pres">
      <dgm:prSet presAssocID="{CB8B8BA3-44AC-4C69-8BFE-5D0E376D6A97}" presName="sibTrans" presStyleCnt="0"/>
      <dgm:spPr/>
    </dgm:pt>
    <dgm:pt modelId="{44B58F23-DCDB-4ECA-BB93-A3F5771D495B}" type="pres">
      <dgm:prSet presAssocID="{D0FD6B99-0206-409C-9DD9-BFDB5F51E2BD}" presName="textNode" presStyleLbl="node1" presStyleIdx="2" presStyleCnt="4" custScaleX="129589" custScaleY="20644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F2F6411-B82B-45E8-964E-01A0A8A584B0}" type="pres">
      <dgm:prSet presAssocID="{0AA6431B-D84F-4F34-B808-F9FC2F337BD6}" presName="sibTrans" presStyleCnt="0"/>
      <dgm:spPr/>
    </dgm:pt>
    <dgm:pt modelId="{63237A3D-D4F0-4E4D-B14E-A69545D2F12D}" type="pres">
      <dgm:prSet presAssocID="{2CF1A33B-F464-4536-8E73-A5CD1168A9BF}" presName="textNode" presStyleLbl="node1" presStyleIdx="3" presStyleCnt="4" custScaleX="138333" custScaleY="19192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E7BBE1F-B01C-42C7-9B28-5B4B3E7207B4}" type="presOf" srcId="{58F2A4B6-8A92-4213-AC35-2C238D78E6A5}" destId="{406D06D2-460B-4697-AA85-5DDFF1AAD254}" srcOrd="0" destOrd="0" presId="urn:microsoft.com/office/officeart/2005/8/layout/hProcess9"/>
    <dgm:cxn modelId="{1550CF90-E302-4255-A98A-A47E727BFB73}" type="presOf" srcId="{C9999578-0F49-4FAC-9E53-C50D3F8B7B9C}" destId="{94D1D073-C6B0-4E97-BC7A-D787C5863E8D}" srcOrd="0" destOrd="0" presId="urn:microsoft.com/office/officeart/2005/8/layout/hProcess9"/>
    <dgm:cxn modelId="{2F2B8A3D-B481-4BC2-A35E-08B721999C74}" srcId="{5030AAE8-9885-41CF-BD46-72161C34F2F3}" destId="{2CF1A33B-F464-4536-8E73-A5CD1168A9BF}" srcOrd="3" destOrd="0" parTransId="{3FF1316F-90CD-47C3-9DE1-D7A178F77326}" sibTransId="{C5AD1F04-302E-4278-AF9A-3E948A6E861D}"/>
    <dgm:cxn modelId="{2F216F06-1E6A-4022-85A9-D1086F03C36F}" srcId="{5030AAE8-9885-41CF-BD46-72161C34F2F3}" destId="{C9999578-0F49-4FAC-9E53-C50D3F8B7B9C}" srcOrd="0" destOrd="0" parTransId="{9FFBE4AD-3DDE-47FB-8701-F7E4CB2006CF}" sibTransId="{9ED1EE99-5F0D-48C2-AC83-70A87CE71A45}"/>
    <dgm:cxn modelId="{2B5D7C94-D181-4C57-B02D-0AA83493A3FC}" type="presOf" srcId="{2CF1A33B-F464-4536-8E73-A5CD1168A9BF}" destId="{63237A3D-D4F0-4E4D-B14E-A69545D2F12D}" srcOrd="0" destOrd="0" presId="urn:microsoft.com/office/officeart/2005/8/layout/hProcess9"/>
    <dgm:cxn modelId="{D28E2B5E-54FF-4C66-A6D1-8D177DAFD023}" srcId="{5030AAE8-9885-41CF-BD46-72161C34F2F3}" destId="{58F2A4B6-8A92-4213-AC35-2C238D78E6A5}" srcOrd="1" destOrd="0" parTransId="{6B2041BE-52A4-4401-B600-1F972A60289B}" sibTransId="{CB8B8BA3-44AC-4C69-8BFE-5D0E376D6A97}"/>
    <dgm:cxn modelId="{27F5305D-71B2-4419-9944-E7497299C862}" srcId="{5030AAE8-9885-41CF-BD46-72161C34F2F3}" destId="{D0FD6B99-0206-409C-9DD9-BFDB5F51E2BD}" srcOrd="2" destOrd="0" parTransId="{A9A0F094-1EE3-4D67-93B4-6C5A5EB36EF8}" sibTransId="{0AA6431B-D84F-4F34-B808-F9FC2F337BD6}"/>
    <dgm:cxn modelId="{217D4E28-3DDF-4F52-8D46-9B31E40D3F7F}" type="presOf" srcId="{D0FD6B99-0206-409C-9DD9-BFDB5F51E2BD}" destId="{44B58F23-DCDB-4ECA-BB93-A3F5771D495B}" srcOrd="0" destOrd="0" presId="urn:microsoft.com/office/officeart/2005/8/layout/hProcess9"/>
    <dgm:cxn modelId="{4342229F-413C-4E7E-9D08-15633CBFDA31}" type="presOf" srcId="{5030AAE8-9885-41CF-BD46-72161C34F2F3}" destId="{7F6CC84C-4E96-4DC3-AC0A-6715FF426B65}" srcOrd="0" destOrd="0" presId="urn:microsoft.com/office/officeart/2005/8/layout/hProcess9"/>
    <dgm:cxn modelId="{1A478887-A313-4718-ADCE-1C50329BFE9F}" type="presParOf" srcId="{7F6CC84C-4E96-4DC3-AC0A-6715FF426B65}" destId="{DD39EC9B-4CCF-4F26-8632-78E52ECED35D}" srcOrd="0" destOrd="0" presId="urn:microsoft.com/office/officeart/2005/8/layout/hProcess9"/>
    <dgm:cxn modelId="{B4936E3E-B34C-4F80-BA87-B4D048287503}" type="presParOf" srcId="{7F6CC84C-4E96-4DC3-AC0A-6715FF426B65}" destId="{5E030B86-EE56-4D5E-BA09-22CFD907F3D8}" srcOrd="1" destOrd="0" presId="urn:microsoft.com/office/officeart/2005/8/layout/hProcess9"/>
    <dgm:cxn modelId="{ACCDBE4F-6D13-45B3-BF4B-58A705D35E9E}" type="presParOf" srcId="{5E030B86-EE56-4D5E-BA09-22CFD907F3D8}" destId="{94D1D073-C6B0-4E97-BC7A-D787C5863E8D}" srcOrd="0" destOrd="0" presId="urn:microsoft.com/office/officeart/2005/8/layout/hProcess9"/>
    <dgm:cxn modelId="{42F3091B-4DE6-40EA-B92A-A594D780A6EB}" type="presParOf" srcId="{5E030B86-EE56-4D5E-BA09-22CFD907F3D8}" destId="{E46BFD5F-D584-4E4A-8F69-A831A4BAF64A}" srcOrd="1" destOrd="0" presId="urn:microsoft.com/office/officeart/2005/8/layout/hProcess9"/>
    <dgm:cxn modelId="{36A1B93D-3AAA-4901-999C-97E71F780E67}" type="presParOf" srcId="{5E030B86-EE56-4D5E-BA09-22CFD907F3D8}" destId="{406D06D2-460B-4697-AA85-5DDFF1AAD254}" srcOrd="2" destOrd="0" presId="urn:microsoft.com/office/officeart/2005/8/layout/hProcess9"/>
    <dgm:cxn modelId="{40E35A87-77FD-4C7B-AF96-D42DC571B04B}" type="presParOf" srcId="{5E030B86-EE56-4D5E-BA09-22CFD907F3D8}" destId="{645BB6C5-F092-4BE8-9620-D2538043D33C}" srcOrd="3" destOrd="0" presId="urn:microsoft.com/office/officeart/2005/8/layout/hProcess9"/>
    <dgm:cxn modelId="{CDF6CF5F-1CD2-4FC0-9687-80237FCDCCFA}" type="presParOf" srcId="{5E030B86-EE56-4D5E-BA09-22CFD907F3D8}" destId="{44B58F23-DCDB-4ECA-BB93-A3F5771D495B}" srcOrd="4" destOrd="0" presId="urn:microsoft.com/office/officeart/2005/8/layout/hProcess9"/>
    <dgm:cxn modelId="{50ABEEE1-928A-44C5-9A95-5DABD6DDAF51}" type="presParOf" srcId="{5E030B86-EE56-4D5E-BA09-22CFD907F3D8}" destId="{9F2F6411-B82B-45E8-964E-01A0A8A584B0}" srcOrd="5" destOrd="0" presId="urn:microsoft.com/office/officeart/2005/8/layout/hProcess9"/>
    <dgm:cxn modelId="{3E8B50A7-1780-482A-BA92-5E711595E8FD}" type="presParOf" srcId="{5E030B86-EE56-4D5E-BA09-22CFD907F3D8}" destId="{63237A3D-D4F0-4E4D-B14E-A69545D2F12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C85EC-74DA-4196-81BB-A0D43362EC50}">
      <dsp:nvSpPr>
        <dsp:cNvPr id="0" name=""/>
        <dsp:cNvSpPr/>
      </dsp:nvSpPr>
      <dsp:spPr>
        <a:xfrm>
          <a:off x="135918" y="604948"/>
          <a:ext cx="2027754" cy="1442973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9C3E5-5891-4381-A677-7AC47DDD714C}">
      <dsp:nvSpPr>
        <dsp:cNvPr id="0" name=""/>
        <dsp:cNvSpPr/>
      </dsp:nvSpPr>
      <dsp:spPr>
        <a:xfrm>
          <a:off x="57947" y="432047"/>
          <a:ext cx="1949789" cy="13649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B9030-3A43-41D6-9013-60B329B6D1DA}">
      <dsp:nvSpPr>
        <dsp:cNvPr id="0" name=""/>
        <dsp:cNvSpPr/>
      </dsp:nvSpPr>
      <dsp:spPr>
        <a:xfrm>
          <a:off x="154715" y="1760055"/>
          <a:ext cx="1991461" cy="246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60" tIns="41910" rIns="11176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/>
            <a:t>¿Cual escojo?</a:t>
          </a:r>
        </a:p>
      </dsp:txBody>
      <dsp:txXfrm>
        <a:off x="154715" y="1760055"/>
        <a:ext cx="1991461" cy="246091"/>
      </dsp:txXfrm>
    </dsp:sp>
    <dsp:sp modelId="{3ACE8294-D207-49D0-9432-4B7D5EC62569}">
      <dsp:nvSpPr>
        <dsp:cNvPr id="0" name=""/>
        <dsp:cNvSpPr/>
      </dsp:nvSpPr>
      <dsp:spPr>
        <a:xfrm>
          <a:off x="2188271" y="409079"/>
          <a:ext cx="927067" cy="1442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9EC9B-4CCF-4F26-8632-78E52ECED35D}">
      <dsp:nvSpPr>
        <dsp:cNvPr id="0" name=""/>
        <dsp:cNvSpPr/>
      </dsp:nvSpPr>
      <dsp:spPr>
        <a:xfrm>
          <a:off x="630835" y="0"/>
          <a:ext cx="7149473" cy="247982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1D073-C6B0-4E97-BC7A-D787C5863E8D}">
      <dsp:nvSpPr>
        <dsp:cNvPr id="0" name=""/>
        <dsp:cNvSpPr/>
      </dsp:nvSpPr>
      <dsp:spPr>
        <a:xfrm>
          <a:off x="340" y="216022"/>
          <a:ext cx="2044208" cy="2047779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700" kern="1200" dirty="0"/>
        </a:p>
      </dsp:txBody>
      <dsp:txXfrm>
        <a:off x="100130" y="315812"/>
        <a:ext cx="1844628" cy="1848199"/>
      </dsp:txXfrm>
    </dsp:sp>
    <dsp:sp modelId="{406D06D2-460B-4697-AA85-5DDFF1AAD254}">
      <dsp:nvSpPr>
        <dsp:cNvPr id="0" name=""/>
        <dsp:cNvSpPr/>
      </dsp:nvSpPr>
      <dsp:spPr>
        <a:xfrm>
          <a:off x="2273719" y="216022"/>
          <a:ext cx="1994748" cy="2047779"/>
        </a:xfrm>
        <a:prstGeom prst="round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kern="1200" dirty="0"/>
        </a:p>
      </dsp:txBody>
      <dsp:txXfrm>
        <a:off x="2371095" y="313398"/>
        <a:ext cx="1799996" cy="1853027"/>
      </dsp:txXfrm>
    </dsp:sp>
    <dsp:sp modelId="{44B58F23-DCDB-4ECA-BB93-A3F5771D495B}">
      <dsp:nvSpPr>
        <dsp:cNvPr id="0" name=""/>
        <dsp:cNvSpPr/>
      </dsp:nvSpPr>
      <dsp:spPr>
        <a:xfrm>
          <a:off x="4497639" y="216022"/>
          <a:ext cx="1781881" cy="2047779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100" kern="1200" dirty="0"/>
        </a:p>
      </dsp:txBody>
      <dsp:txXfrm>
        <a:off x="4584623" y="303006"/>
        <a:ext cx="1607913" cy="1873811"/>
      </dsp:txXfrm>
    </dsp:sp>
    <dsp:sp modelId="{63237A3D-D4F0-4E4D-B14E-A69545D2F12D}">
      <dsp:nvSpPr>
        <dsp:cNvPr id="0" name=""/>
        <dsp:cNvSpPr/>
      </dsp:nvSpPr>
      <dsp:spPr>
        <a:xfrm>
          <a:off x="6508691" y="288031"/>
          <a:ext cx="1902113" cy="1903760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200" kern="1200" dirty="0"/>
        </a:p>
      </dsp:txBody>
      <dsp:txXfrm>
        <a:off x="6601545" y="380885"/>
        <a:ext cx="1716405" cy="1718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B713406-B7CF-468F-A03F-F1E201E171BA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9B40315-3EC6-4A15-8D38-2B555CCA74B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543800" cy="1970856"/>
          </a:xfrm>
        </p:spPr>
        <p:txBody>
          <a:bodyPr/>
          <a:lstStyle/>
          <a:p>
            <a:r>
              <a:rPr lang="es-ES" sz="6000" dirty="0"/>
              <a:t>Sistemas Operativos en Red</a:t>
            </a:r>
          </a:p>
        </p:txBody>
      </p:sp>
      <p:pic>
        <p:nvPicPr>
          <p:cNvPr id="1031" name="Picture 7" descr="C:\Users\2e\Downloads\Sistemas-operativos-de-red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96130"/>
            <a:ext cx="6948264" cy="462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73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2e\Downloads\Windows-Server-2008-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649153"/>
            <a:ext cx="3240360" cy="104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3716951122"/>
              </p:ext>
            </p:extLst>
          </p:nvPr>
        </p:nvGraphicFramePr>
        <p:xfrm>
          <a:off x="1619672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743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Versiones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s-ES" dirty="0"/>
              <a:t>No solo existen distribuciones para las arquitecturas Intel o AMD, también para la arquitectura </a:t>
            </a:r>
            <a:r>
              <a:rPr lang="es-ES" u="sng" dirty="0"/>
              <a:t>Alpha, Mips, PowerPC</a:t>
            </a:r>
          </a:p>
        </p:txBody>
      </p:sp>
      <p:pic>
        <p:nvPicPr>
          <p:cNvPr id="4" name="Picture 5" descr="C:\Users\2e\Downloads\Windows-Server-2008-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6712"/>
            <a:ext cx="3858903" cy="94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6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requisitos windows server 2008 r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995468" cy="599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Sys</a:t>
            </a:r>
            <a:r>
              <a:rPr lang="es-ES" dirty="0"/>
              <a:t> de archivos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FAT: </a:t>
            </a:r>
            <a:r>
              <a:rPr lang="es-ES" sz="1800" dirty="0"/>
              <a:t>Determina a través de una tabla FAT en que sectores se encuentran los archivos. No se suelen utilizar en servidores porque no permiten gestionar </a:t>
            </a:r>
            <a:r>
              <a:rPr lang="es-ES" sz="1800" b="1" dirty="0"/>
              <a:t>permisos</a:t>
            </a:r>
            <a:r>
              <a:rPr lang="es-ES" sz="1800" dirty="0"/>
              <a:t>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NTFS: </a:t>
            </a:r>
            <a:r>
              <a:rPr lang="es-ES" sz="1800" dirty="0"/>
              <a:t>Esta desarrollado específicamente para Windows Server, ofrece medidas de seguridad ampliadas para los archivos, se pueden asignar </a:t>
            </a:r>
            <a:r>
              <a:rPr lang="es-ES" sz="1800" b="1" dirty="0"/>
              <a:t>permisos individuales</a:t>
            </a:r>
            <a:r>
              <a:rPr lang="es-ES" sz="1800" dirty="0"/>
              <a:t> a cada archivos o directorios y a usuarios o grupos.</a:t>
            </a:r>
          </a:p>
        </p:txBody>
      </p:sp>
      <p:pic>
        <p:nvPicPr>
          <p:cNvPr id="4" name="Picture 5" descr="C:\Users\2e\Downloads\Windows-Server-2008-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764704"/>
            <a:ext cx="3858903" cy="94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94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476672"/>
            <a:ext cx="6408712" cy="761996"/>
          </a:xfrm>
        </p:spPr>
        <p:txBody>
          <a:bodyPr>
            <a:normAutofit fontScale="90000"/>
          </a:bodyPr>
          <a:lstStyle/>
          <a:p>
            <a:r>
              <a:rPr lang="es-ES" dirty="0"/>
              <a:t>Planificación de la instalación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sz="quarter" idx="2"/>
          </p:nvPr>
        </p:nvSpPr>
        <p:spPr>
          <a:xfrm>
            <a:off x="365582" y="1340768"/>
            <a:ext cx="8598905" cy="5328592"/>
          </a:xfrm>
        </p:spPr>
        <p:txBody>
          <a:bodyPr/>
          <a:lstStyle/>
          <a:p>
            <a:pPr marL="109728" indent="0" algn="just">
              <a:buNone/>
            </a:pPr>
            <a:r>
              <a:rPr lang="es-ES" sz="1800" dirty="0"/>
              <a:t>Planificar la instalación implica hacer planes. Debemos tener en cuenta:</a:t>
            </a:r>
          </a:p>
          <a:p>
            <a:pPr lvl="1" algn="just"/>
            <a:r>
              <a:rPr lang="es-ES" sz="1600" dirty="0"/>
              <a:t>¿Cuál es el uso para ese sistema?</a:t>
            </a:r>
          </a:p>
          <a:p>
            <a:pPr lvl="1" algn="just"/>
            <a:r>
              <a:rPr lang="es-ES" sz="1600" dirty="0"/>
              <a:t>¿Existen perspectivas de que cambie a corto y largo plazo?</a:t>
            </a:r>
          </a:p>
          <a:p>
            <a:pPr lvl="1" algn="just"/>
            <a:r>
              <a:rPr lang="es-ES" sz="1600" dirty="0"/>
              <a:t>¿De que recursos dispone para lograrlo?</a:t>
            </a:r>
          </a:p>
          <a:p>
            <a:pPr marL="109728" indent="0" algn="just">
              <a:buNone/>
            </a:pPr>
            <a:r>
              <a:rPr lang="es-ES" sz="1800" dirty="0"/>
              <a:t>Pensar y planificar. Planeando tareas:</a:t>
            </a:r>
          </a:p>
          <a:p>
            <a:pPr lvl="1" algn="just"/>
            <a:r>
              <a:rPr lang="es-ES" sz="1600" dirty="0"/>
              <a:t>¿Por qué, y para qué necesito un sistema informático?</a:t>
            </a:r>
          </a:p>
          <a:p>
            <a:pPr lvl="1" algn="just"/>
            <a:r>
              <a:rPr lang="es-ES" sz="1600" dirty="0"/>
              <a:t>¿Cómo espero que me ayude ese sistema?</a:t>
            </a:r>
          </a:p>
          <a:p>
            <a:pPr lvl="1" algn="just"/>
            <a:r>
              <a:rPr lang="es-ES" sz="1600" dirty="0"/>
              <a:t>¿Cuáles son lo recursos que dispongo (tiempo, dinero, recursos, etc…)?</a:t>
            </a:r>
          </a:p>
          <a:p>
            <a:pPr marL="109728" indent="0" algn="just">
              <a:buNone/>
            </a:pPr>
            <a:r>
              <a:rPr lang="es-ES" sz="1800" dirty="0"/>
              <a:t>Toma de decisiones tras el proceso de planificación:</a:t>
            </a:r>
          </a:p>
          <a:p>
            <a:pPr lvl="1" algn="just"/>
            <a:r>
              <a:rPr lang="es-ES" sz="1600" dirty="0"/>
              <a:t>Hardware</a:t>
            </a:r>
          </a:p>
          <a:p>
            <a:pPr lvl="1" algn="just"/>
            <a:r>
              <a:rPr lang="es-ES" sz="1600" dirty="0"/>
              <a:t>Sistema operativo</a:t>
            </a:r>
          </a:p>
          <a:p>
            <a:pPr lvl="1" algn="just"/>
            <a:r>
              <a:rPr lang="es-ES" sz="1600" dirty="0"/>
              <a:t>Aplicaciones</a:t>
            </a:r>
          </a:p>
          <a:p>
            <a:pPr lvl="1" algn="just"/>
            <a:endParaRPr lang="es-ES" sz="1600" dirty="0"/>
          </a:p>
          <a:p>
            <a:pPr marL="411480" lvl="1" indent="0" algn="just">
              <a:buNone/>
            </a:pPr>
            <a:endParaRPr lang="es-ES" sz="1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FE071C7B-8A12-4314-90DA-283D287E3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66" y="5085184"/>
            <a:ext cx="8295390" cy="14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8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es-ES" dirty="0"/>
              <a:t>Actualización del servidor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827648"/>
          </a:xfrm>
        </p:spPr>
        <p:txBody>
          <a:bodyPr>
            <a:normAutofit/>
          </a:bodyPr>
          <a:lstStyle/>
          <a:p>
            <a:pPr algn="just"/>
            <a:r>
              <a:rPr lang="es-ES" sz="1800" dirty="0"/>
              <a:t>Inmediatamente después de haber instalado es S.O., es obligatorio buscar las </a:t>
            </a:r>
            <a:r>
              <a:rPr lang="es-E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actualizaciones de seguridad</a:t>
            </a:r>
          </a:p>
          <a:p>
            <a:pPr algn="just"/>
            <a:r>
              <a:rPr lang="es-ES" sz="1800" dirty="0"/>
              <a:t>Normalmente los servidores suelen ser objetivos clave de hackers por ser puntos críticos y es importante tener al día las actualizaciones</a:t>
            </a:r>
          </a:p>
          <a:p>
            <a:pPr algn="just"/>
            <a:r>
              <a:rPr lang="es-ES" sz="1800" dirty="0"/>
              <a:t>Además de corregir falos de seguridad, también corrigen bugs o fallos del S.O. y en teoría mejoran el rendimiento</a:t>
            </a:r>
          </a:p>
        </p:txBody>
      </p:sp>
      <p:pic>
        <p:nvPicPr>
          <p:cNvPr id="4" name="Picture 5" descr="C:\Users\2e\Downloads\Windows-Server-2008-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225494"/>
            <a:ext cx="2808312" cy="68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Resultado de imagen de actualizacion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4" descr="Resultado de imagen de actualizacion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6" descr="Resultado de imagen de actualizacion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8" descr="Resultado de imagen de actualizacione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10" descr="Resultado de imagen de actualizacione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12" descr="Resultado de imagen de actualizacione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AutoShape 14" descr="Resultado de imagen de actualizacione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AutoShape 16" descr="Resultado de imagen de actualizacione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AutoShape 18" descr="Resultado de imagen de actualizacione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44" name="Picture 20" descr="Resultado de imagen de actualizaci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4221088"/>
            <a:ext cx="3296752" cy="247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n de actualizacio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760443"/>
            <a:ext cx="3888432" cy="297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11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es-ES" dirty="0"/>
              <a:t>Instalación del </a:t>
            </a:r>
            <a:r>
              <a:rPr lang="es-ES" dirty="0" err="1"/>
              <a:t>Win</a:t>
            </a:r>
            <a:r>
              <a:rPr lang="es-ES" dirty="0"/>
              <a:t>. Server 2008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5372" y="1844824"/>
            <a:ext cx="8229600" cy="2232248"/>
          </a:xfrm>
        </p:spPr>
        <p:txBody>
          <a:bodyPr>
            <a:normAutofit lnSpcReduction="10000"/>
          </a:bodyPr>
          <a:lstStyle/>
          <a:p>
            <a:pPr marL="109728" indent="0" algn="just">
              <a:buNone/>
            </a:pPr>
            <a:r>
              <a:rPr lang="es-ES" sz="1800" dirty="0"/>
              <a:t>Pasos a seguir:</a:t>
            </a:r>
          </a:p>
          <a:p>
            <a:pPr algn="just"/>
            <a:r>
              <a:rPr lang="es-ES" sz="1800" dirty="0"/>
              <a:t>Preparar la máquina virtual</a:t>
            </a:r>
          </a:p>
          <a:p>
            <a:pPr algn="just"/>
            <a:r>
              <a:rPr lang="es-ES" sz="1800" dirty="0"/>
              <a:t>Introducir la </a:t>
            </a:r>
            <a:r>
              <a:rPr lang="es-ES" sz="1800" dirty="0" err="1"/>
              <a:t>iso</a:t>
            </a:r>
            <a:r>
              <a:rPr lang="es-ES" sz="1800" dirty="0"/>
              <a:t> o DVD de instalación</a:t>
            </a:r>
          </a:p>
          <a:p>
            <a:pPr algn="just"/>
            <a:r>
              <a:rPr lang="es-ES" sz="1800" dirty="0"/>
              <a:t>Seleccionar idioma</a:t>
            </a:r>
          </a:p>
          <a:p>
            <a:pPr algn="just"/>
            <a:r>
              <a:rPr lang="es-ES" sz="1800" dirty="0"/>
              <a:t>Iniciar la instalación y seleccionar la versión</a:t>
            </a:r>
          </a:p>
          <a:p>
            <a:pPr algn="just"/>
            <a:r>
              <a:rPr lang="es-ES" sz="1800" dirty="0"/>
              <a:t>Aceptar el EULA</a:t>
            </a:r>
          </a:p>
          <a:p>
            <a:pPr algn="just"/>
            <a:r>
              <a:rPr lang="es-ES" sz="1800" dirty="0"/>
              <a:t>Seleccionar si queremos actualizar o una instalación limpia</a:t>
            </a:r>
          </a:p>
        </p:txBody>
      </p:sp>
      <p:sp>
        <p:nvSpPr>
          <p:cNvPr id="5" name="AutoShape 2" descr="Resultado de imagen de actualizacion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4" descr="Resultado de imagen de actualizacion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6" descr="Resultado de imagen de actualizacion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8" descr="Resultado de imagen de actualizacione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10" descr="Resultado de imagen de actualizacione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12" descr="Resultado de imagen de actualizacione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AutoShape 14" descr="Resultado de imagen de actualizacione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AutoShape 16" descr="Resultado de imagen de actualizacione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AutoShape 18" descr="Resultado de imagen de actualizacione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3332592046"/>
              </p:ext>
            </p:extLst>
          </p:nvPr>
        </p:nvGraphicFramePr>
        <p:xfrm>
          <a:off x="426906" y="4149080"/>
          <a:ext cx="8411145" cy="2479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112568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¿Se puede instalar Windows server en cualquier hardware?</a:t>
            </a:r>
          </a:p>
          <a:p>
            <a:r>
              <a:rPr lang="es-ES" dirty="0"/>
              <a:t>¿Qué sistema de archivos seleccionamos normalmente para instalar un Windows </a:t>
            </a:r>
            <a:r>
              <a:rPr lang="es-ES" dirty="0" smtClean="0"/>
              <a:t>server</a:t>
            </a:r>
            <a:endParaRPr lang="es-ES" dirty="0"/>
          </a:p>
          <a:p>
            <a:r>
              <a:rPr lang="es-ES" dirty="0"/>
              <a:t>Ventajas y desventajas de instalarlo en </a:t>
            </a:r>
            <a:r>
              <a:rPr lang="es-ES" dirty="0" smtClean="0"/>
              <a:t>FAT32</a:t>
            </a:r>
          </a:p>
          <a:p>
            <a:endParaRPr lang="es-ES" dirty="0"/>
          </a:p>
          <a:p>
            <a:pPr marL="109728" indent="0">
              <a:buNone/>
            </a:pPr>
            <a:r>
              <a:rPr lang="es-ES" dirty="0" smtClean="0"/>
              <a:t>9- ¿Se </a:t>
            </a:r>
            <a:r>
              <a:rPr lang="es-ES" dirty="0"/>
              <a:t>puede instalar un S.O. en una partición que no este activa</a:t>
            </a:r>
            <a:r>
              <a:rPr lang="es-ES" dirty="0" smtClean="0"/>
              <a:t>?</a:t>
            </a:r>
          </a:p>
          <a:p>
            <a:pPr lvl="1"/>
            <a:r>
              <a:rPr lang="es-ES" dirty="0" smtClean="0"/>
              <a:t>No, por que no esta activa, es como si no estuviese</a:t>
            </a:r>
            <a:endParaRPr lang="es-ES" dirty="0"/>
          </a:p>
          <a:p>
            <a:pPr marL="109728" indent="0">
              <a:buNone/>
            </a:pPr>
            <a:r>
              <a:rPr lang="es-ES" dirty="0" smtClean="0"/>
              <a:t>10- ¿Se </a:t>
            </a:r>
            <a:r>
              <a:rPr lang="es-ES" dirty="0"/>
              <a:t>pueden redimensionar particiones durante el proceso de instalación</a:t>
            </a:r>
            <a:r>
              <a:rPr lang="es-ES" dirty="0" smtClean="0"/>
              <a:t>?</a:t>
            </a:r>
          </a:p>
          <a:p>
            <a:pPr lvl="1"/>
            <a:r>
              <a:rPr lang="es-ES" dirty="0" smtClean="0"/>
              <a:t>Si, hay una ventana especifica para este proceso</a:t>
            </a:r>
            <a:endParaRPr lang="es-ES" dirty="0"/>
          </a:p>
          <a:p>
            <a:pPr marL="109728" indent="0">
              <a:buNone/>
            </a:pPr>
            <a:r>
              <a:rPr lang="es-ES" dirty="0" smtClean="0"/>
              <a:t>11- ¿Se </a:t>
            </a:r>
            <a:r>
              <a:rPr lang="es-ES" dirty="0"/>
              <a:t>puede instalar Windows server 2008 R2 en FAT32</a:t>
            </a:r>
            <a:r>
              <a:rPr lang="es-ES" dirty="0" smtClean="0"/>
              <a:t>?</a:t>
            </a:r>
          </a:p>
          <a:p>
            <a:pPr lvl="1"/>
            <a:r>
              <a:rPr lang="es-ES" dirty="0" smtClean="0"/>
              <a:t>No, es un sistema de </a:t>
            </a:r>
            <a:r>
              <a:rPr lang="es-ES" smtClean="0"/>
              <a:t>archivos obsoleto y no te deja</a:t>
            </a:r>
            <a:endParaRPr lang="es-ES" dirty="0" smtClean="0"/>
          </a:p>
          <a:p>
            <a:pPr marL="109728" indent="0">
              <a:buNone/>
            </a:pPr>
            <a:r>
              <a:rPr lang="es-ES" dirty="0" smtClean="0"/>
              <a:t>12- Que servicios o funciones están instalados en </a:t>
            </a:r>
            <a:r>
              <a:rPr lang="es-ES" dirty="0"/>
              <a:t>W</a:t>
            </a:r>
            <a:r>
              <a:rPr lang="es-ES" dirty="0" smtClean="0"/>
              <a:t>indows server 2008 R2 al terminar la instalación</a:t>
            </a:r>
          </a:p>
          <a:p>
            <a:pPr lvl="1"/>
            <a:r>
              <a:rPr lang="es-ES" dirty="0" smtClean="0"/>
              <a:t>Las mismas que un S.O. </a:t>
            </a:r>
            <a:r>
              <a:rPr lang="es-ES" dirty="0" err="1" smtClean="0"/>
              <a:t>monopuesto</a:t>
            </a:r>
            <a:endParaRPr lang="es-ES" dirty="0" smtClean="0"/>
          </a:p>
          <a:p>
            <a:pPr marL="109728" indent="0">
              <a:buNone/>
            </a:pPr>
            <a:r>
              <a:rPr lang="es-ES" dirty="0" smtClean="0"/>
              <a:t>13- ¿Puedo decidir, durante el proceso de instalación, las funciones que incorpora mi Windows server? Indica las 2 versiones.</a:t>
            </a:r>
          </a:p>
        </p:txBody>
      </p:sp>
    </p:spTree>
    <p:extLst>
      <p:ext uri="{BB962C8B-B14F-4D97-AF65-F5344CB8AC3E}">
        <p14:creationId xmlns:p14="http://schemas.microsoft.com/office/powerpoint/2010/main" val="22387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es-ES" dirty="0"/>
              <a:t>Configuración inicial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/>
          <a:lstStyle/>
          <a:p>
            <a:r>
              <a:rPr lang="es-ES" dirty="0"/>
              <a:t>Activar Windows</a:t>
            </a:r>
          </a:p>
          <a:p>
            <a:r>
              <a:rPr lang="es-ES" dirty="0"/>
              <a:t>Establecer la zona horaria</a:t>
            </a:r>
          </a:p>
          <a:p>
            <a:r>
              <a:rPr lang="es-ES" dirty="0"/>
              <a:t>Configurar funciones de red</a:t>
            </a:r>
          </a:p>
          <a:p>
            <a:r>
              <a:rPr lang="es-ES" dirty="0"/>
              <a:t>Proporcionar nombre de red y dominio</a:t>
            </a:r>
          </a:p>
          <a:p>
            <a:r>
              <a:rPr lang="es-ES" dirty="0"/>
              <a:t>Habilitar complementos y actualizaciones</a:t>
            </a:r>
          </a:p>
          <a:p>
            <a:r>
              <a:rPr lang="es-ES" dirty="0"/>
              <a:t>Descargar e instalar actualizaciones</a:t>
            </a:r>
          </a:p>
          <a:p>
            <a:r>
              <a:rPr lang="es-ES" dirty="0"/>
              <a:t>Agregar roles</a:t>
            </a:r>
          </a:p>
          <a:p>
            <a:r>
              <a:rPr lang="es-ES" dirty="0"/>
              <a:t>Agregar características</a:t>
            </a:r>
          </a:p>
          <a:p>
            <a:r>
              <a:rPr lang="es-ES" dirty="0"/>
              <a:t>Habilitar escritorio remoto</a:t>
            </a:r>
          </a:p>
          <a:p>
            <a:r>
              <a:rPr lang="es-ES" dirty="0"/>
              <a:t>Configurar el Firewall de Windows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53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s-ES" dirty="0"/>
              <a:t>Personalización del entorno de trabajo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/>
          <a:lstStyle/>
          <a:p>
            <a:r>
              <a:rPr lang="es-ES" dirty="0"/>
              <a:t>Ajustar la resolución de la pantalla</a:t>
            </a:r>
          </a:p>
          <a:p>
            <a:r>
              <a:rPr lang="es-ES" dirty="0"/>
              <a:t>Barra de tareas</a:t>
            </a:r>
          </a:p>
          <a:p>
            <a:r>
              <a:rPr lang="es-ES"/>
              <a:t>Consolas administrativa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47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99592" y="2420888"/>
            <a:ext cx="7408333" cy="2880320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Son aquellos sistemas que mantienes 2 o mas equipos conectado a través de un medio (físico o no), con el objetivo de compartir recursos (hardware y Software)</a:t>
            </a:r>
          </a:p>
          <a:p>
            <a:pPr algn="just"/>
            <a:r>
              <a:rPr lang="es-ES" sz="2000" dirty="0"/>
              <a:t>Se clasifican en 2 tipos</a:t>
            </a:r>
          </a:p>
          <a:p>
            <a:pPr lvl="1" algn="just"/>
            <a:r>
              <a:rPr lang="es-ES" sz="1800" dirty="0"/>
              <a:t>Clientes</a:t>
            </a:r>
          </a:p>
          <a:p>
            <a:pPr lvl="1" algn="just"/>
            <a:r>
              <a:rPr lang="es-ES" sz="1800" dirty="0"/>
              <a:t>Servidores</a:t>
            </a:r>
          </a:p>
          <a:p>
            <a:pPr algn="just"/>
            <a:r>
              <a:rPr lang="es-ES" sz="2000" dirty="0"/>
              <a:t>Los clientes están unidos en la red a través de un </a:t>
            </a:r>
            <a:r>
              <a:rPr lang="es-ES" sz="2000" u="sng" dirty="0"/>
              <a:t>dominio, </a:t>
            </a:r>
            <a:r>
              <a:rPr lang="es-ES" sz="2000" dirty="0"/>
              <a:t>gestionado por el servidor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pic>
        <p:nvPicPr>
          <p:cNvPr id="3075" name="Picture 3" descr="C:\Users\2e\Downloads\84157981-icono-de-acceso-a-datos-nube-computadora-conexión-servidor-base-de-datos-servidor-sincronizar-tecnología-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965" y="4811274"/>
            <a:ext cx="2633582" cy="204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156176" y="494116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tx2"/>
                </a:solidFill>
              </a:rPr>
              <a:t>Servidor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993546" y="6021288"/>
            <a:ext cx="139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4086691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196752"/>
            <a:ext cx="8458200" cy="1470025"/>
          </a:xfrm>
        </p:spPr>
        <p:txBody>
          <a:bodyPr/>
          <a:lstStyle/>
          <a:p>
            <a:pPr algn="ctr"/>
            <a:r>
              <a:rPr lang="es-E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95920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99592" y="2708920"/>
            <a:ext cx="7408333" cy="3450696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Los servidores proporcionan recursos a los clientes de la red</a:t>
            </a:r>
          </a:p>
          <a:p>
            <a:pPr algn="just"/>
            <a:r>
              <a:rPr lang="es-ES" sz="2000" dirty="0"/>
              <a:t>El software del cliente (Windows 7) permite acceder a los recursos del servidor</a:t>
            </a:r>
          </a:p>
          <a:p>
            <a:pPr algn="just"/>
            <a:r>
              <a:rPr lang="es-ES" sz="2000" dirty="0"/>
              <a:t>Normalmente los S.O. de red son multitarea</a:t>
            </a:r>
          </a:p>
          <a:p>
            <a:pPr algn="just"/>
            <a:r>
              <a:rPr lang="es-ES" sz="2000" dirty="0"/>
              <a:t>Los S.O. de servers están preparados para funcionar con mas de un procesador lógico (multiproceso) la tecnología se llama SMP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Software y hardware del sistema en red</a:t>
            </a:r>
          </a:p>
        </p:txBody>
      </p:sp>
      <p:pic>
        <p:nvPicPr>
          <p:cNvPr id="2050" name="Picture 2" descr="Resultado de imagen de multitare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69160"/>
            <a:ext cx="2624008" cy="153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987460" y="6424181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tx2"/>
                </a:solidFill>
              </a:rPr>
              <a:t>Multitarea</a:t>
            </a:r>
          </a:p>
        </p:txBody>
      </p:sp>
      <p:pic>
        <p:nvPicPr>
          <p:cNvPr id="2052" name="Picture 4" descr="Resultado de imagen de ofici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82329"/>
            <a:ext cx="3024336" cy="20111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804248" y="530120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tx2"/>
                </a:solidFill>
              </a:rPr>
              <a:t>Multiproceso</a:t>
            </a:r>
          </a:p>
        </p:txBody>
      </p:sp>
    </p:spTree>
    <p:extLst>
      <p:ext uri="{BB962C8B-B14F-4D97-AF65-F5344CB8AC3E}">
        <p14:creationId xmlns:p14="http://schemas.microsoft.com/office/powerpoint/2010/main" val="124799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99592" y="2492896"/>
            <a:ext cx="7408333" cy="3450696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Para gestionar el S.O. de servers aparece el llamado </a:t>
            </a:r>
            <a:r>
              <a:rPr lang="es-ES" sz="2000" b="1" dirty="0" err="1"/>
              <a:t>admin</a:t>
            </a:r>
            <a:r>
              <a:rPr lang="es-ES" sz="2000" b="1" dirty="0"/>
              <a:t>. de red</a:t>
            </a:r>
            <a:r>
              <a:rPr lang="es-ES" sz="2000" dirty="0"/>
              <a:t> que gestiona todo lo relacionado con el server</a:t>
            </a:r>
          </a:p>
          <a:p>
            <a:pPr algn="just"/>
            <a:r>
              <a:rPr lang="es-ES" sz="2000" dirty="0"/>
              <a:t>Características: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1800" dirty="0"/>
              <a:t>Compartir recursos: </a:t>
            </a:r>
            <a:r>
              <a:rPr lang="es-ES" sz="1600" dirty="0"/>
              <a:t>Hardware y software</a:t>
            </a:r>
            <a:endParaRPr lang="es-ES" sz="18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1800" dirty="0"/>
              <a:t>Gestión de Usuarios: </a:t>
            </a:r>
            <a:r>
              <a:rPr lang="es-ES" sz="1600" dirty="0"/>
              <a:t>Permisos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1800" dirty="0"/>
              <a:t>Gestión de red: </a:t>
            </a:r>
            <a:r>
              <a:rPr lang="es-ES" sz="1600" dirty="0"/>
              <a:t>Comportamiento de la red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Características de los S.O. servers de red</a:t>
            </a:r>
          </a:p>
        </p:txBody>
      </p:sp>
    </p:spTree>
    <p:extLst>
      <p:ext uri="{BB962C8B-B14F-4D97-AF65-F5344CB8AC3E}">
        <p14:creationId xmlns:p14="http://schemas.microsoft.com/office/powerpoint/2010/main" val="335004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11560" y="2348880"/>
            <a:ext cx="3822192" cy="639762"/>
          </a:xfrm>
        </p:spPr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3568" y="3068960"/>
            <a:ext cx="3820055" cy="2697163"/>
          </a:xfrm>
        </p:spPr>
        <p:txBody>
          <a:bodyPr/>
          <a:lstStyle/>
          <a:p>
            <a:pPr algn="just"/>
            <a:r>
              <a:rPr lang="es-ES" dirty="0"/>
              <a:t>Conecta y gestiona todos los equipos de la red</a:t>
            </a:r>
          </a:p>
          <a:p>
            <a:pPr algn="just"/>
            <a:r>
              <a:rPr lang="es-ES" dirty="0"/>
              <a:t>Proporciona seguridad</a:t>
            </a:r>
          </a:p>
          <a:p>
            <a:pPr algn="just"/>
            <a:r>
              <a:rPr lang="es-ES" dirty="0"/>
              <a:t>Optimiza la utilización de recursos</a:t>
            </a:r>
          </a:p>
          <a:p>
            <a:pPr algn="just"/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2492896"/>
            <a:ext cx="3822192" cy="639762"/>
          </a:xfrm>
        </p:spPr>
        <p:txBody>
          <a:bodyPr/>
          <a:lstStyle/>
          <a:p>
            <a:r>
              <a:rPr lang="es-ES" dirty="0"/>
              <a:t>Desventajas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4008" y="3068960"/>
            <a:ext cx="3822192" cy="2697163"/>
          </a:xfrm>
        </p:spPr>
        <p:txBody>
          <a:bodyPr/>
          <a:lstStyle/>
          <a:p>
            <a:pPr algn="just"/>
            <a:r>
              <a:rPr lang="es-ES" dirty="0"/>
              <a:t>Si falla, los recursos quedan inaccesibles y todo lo que dependía del server deja de funcionar</a:t>
            </a:r>
          </a:p>
          <a:p>
            <a:pPr algn="just"/>
            <a:r>
              <a:rPr lang="es-ES" dirty="0"/>
              <a:t>Es caro</a:t>
            </a:r>
          </a:p>
        </p:txBody>
      </p:sp>
      <p:sp>
        <p:nvSpPr>
          <p:cNvPr id="7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Características de los S.O. servers de red</a:t>
            </a:r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98" y="4725144"/>
            <a:ext cx="3096344" cy="206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56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827584" y="2564904"/>
            <a:ext cx="7408333" cy="3450696"/>
          </a:xfrm>
        </p:spPr>
        <p:txBody>
          <a:bodyPr/>
          <a:lstStyle/>
          <a:p>
            <a:pPr marL="0" indent="0" algn="just">
              <a:buNone/>
            </a:pPr>
            <a:r>
              <a:rPr lang="es-ES" sz="2000" dirty="0"/>
              <a:t>Hay que tener en cuenta los siguientes factores:</a:t>
            </a:r>
          </a:p>
          <a:p>
            <a:pPr algn="just"/>
            <a:r>
              <a:rPr lang="es-ES" sz="1800" dirty="0"/>
              <a:t>Nivel de seguridad de la red</a:t>
            </a:r>
            <a:endParaRPr lang="es-ES" sz="1600" dirty="0"/>
          </a:p>
          <a:p>
            <a:pPr algn="just"/>
            <a:r>
              <a:rPr lang="es-ES" sz="1800" dirty="0"/>
              <a:t>Número de usuarios de la red</a:t>
            </a:r>
            <a:endParaRPr lang="es-ES" sz="1600" dirty="0"/>
          </a:p>
          <a:p>
            <a:pPr algn="just"/>
            <a:r>
              <a:rPr lang="es-ES" sz="1800" dirty="0"/>
              <a:t>Número de equipos de la red</a:t>
            </a:r>
            <a:endParaRPr lang="es-ES" sz="1600" dirty="0"/>
          </a:p>
          <a:p>
            <a:pPr algn="just"/>
            <a:r>
              <a:rPr lang="es-ES" sz="1800" dirty="0"/>
              <a:t>Evaluar la interoperabilidad de la red</a:t>
            </a:r>
          </a:p>
          <a:p>
            <a:pPr marL="301943" lvl="1" indent="0">
              <a:buNone/>
            </a:pPr>
            <a:endParaRPr lang="es-ES" sz="1800" dirty="0"/>
          </a:p>
          <a:p>
            <a:pPr marL="301943" lvl="1" indent="0">
              <a:buNone/>
            </a:pPr>
            <a:r>
              <a:rPr lang="es-ES" sz="1800" b="1" dirty="0"/>
              <a:t>Interoperabilidad</a:t>
            </a:r>
          </a:p>
          <a:p>
            <a:pPr marL="581343" lvl="2" indent="0">
              <a:buNone/>
            </a:pPr>
            <a:r>
              <a:rPr lang="es-ES" sz="1600" dirty="0"/>
              <a:t>Es la capacidad de comunicación entre diferentes programas y máquinas de distintos fabricantes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un S.O. en red</a:t>
            </a:r>
          </a:p>
        </p:txBody>
      </p:sp>
      <p:sp>
        <p:nvSpPr>
          <p:cNvPr id="9" name="6 Marcador de contenido"/>
          <p:cNvSpPr txBox="1">
            <a:spLocks/>
          </p:cNvSpPr>
          <p:nvPr/>
        </p:nvSpPr>
        <p:spPr>
          <a:xfrm>
            <a:off x="467544" y="1772816"/>
            <a:ext cx="7408333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u="sng" dirty="0"/>
              <a:t>Según la infraestructura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945709225"/>
              </p:ext>
            </p:extLst>
          </p:nvPr>
        </p:nvGraphicFramePr>
        <p:xfrm>
          <a:off x="5868144" y="2564904"/>
          <a:ext cx="3275856" cy="2088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678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n de señor indeci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40" y="3861048"/>
            <a:ext cx="1727575" cy="235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Llamada de nube"/>
          <p:cNvSpPr/>
          <p:nvPr/>
        </p:nvSpPr>
        <p:spPr>
          <a:xfrm>
            <a:off x="4467683" y="2933603"/>
            <a:ext cx="3960440" cy="1368152"/>
          </a:xfrm>
          <a:prstGeom prst="cloudCallout">
            <a:avLst>
              <a:gd name="adj1" fmla="val -47452"/>
              <a:gd name="adj2" fmla="val 5852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827584" y="2567748"/>
            <a:ext cx="5256584" cy="345069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ES" sz="2000" dirty="0"/>
              <a:t>Hay que tener en cuenta los siguientes factores:</a:t>
            </a:r>
            <a:endParaRPr lang="es-ES" dirty="0"/>
          </a:p>
          <a:p>
            <a:pPr algn="just"/>
            <a:r>
              <a:rPr lang="es-ES" sz="1800" dirty="0"/>
              <a:t>Servicios de compartición de recursos</a:t>
            </a:r>
          </a:p>
          <a:p>
            <a:pPr algn="just"/>
            <a:r>
              <a:rPr lang="es-ES" sz="1800" dirty="0"/>
              <a:t>Seguridad</a:t>
            </a:r>
          </a:p>
          <a:p>
            <a:pPr algn="just"/>
            <a:r>
              <a:rPr lang="es-ES" sz="1800" dirty="0"/>
              <a:t>Servicios de impresión</a:t>
            </a:r>
          </a:p>
          <a:p>
            <a:pPr algn="just"/>
            <a:r>
              <a:rPr lang="es-ES" sz="1800" dirty="0"/>
              <a:t>Servicios de red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1600" dirty="0"/>
              <a:t>S. mensajería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1600" dirty="0"/>
              <a:t>S. de alarma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1600" dirty="0"/>
              <a:t>S. de exploración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1600" dirty="0"/>
              <a:t>S. de estado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1600" dirty="0"/>
              <a:t>S. de estación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1600" dirty="0"/>
              <a:t>S. de servidor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un S.O. en red</a:t>
            </a:r>
          </a:p>
        </p:txBody>
      </p:sp>
      <p:sp>
        <p:nvSpPr>
          <p:cNvPr id="9" name="6 Marcador de contenido"/>
          <p:cNvSpPr txBox="1">
            <a:spLocks/>
          </p:cNvSpPr>
          <p:nvPr/>
        </p:nvSpPr>
        <p:spPr>
          <a:xfrm>
            <a:off x="395536" y="2060848"/>
            <a:ext cx="7408333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u="sng" dirty="0"/>
              <a:t>Según los servicios a instalar</a:t>
            </a:r>
          </a:p>
        </p:txBody>
      </p:sp>
      <p:sp>
        <p:nvSpPr>
          <p:cNvPr id="11" name="6 Marcador de contenido"/>
          <p:cNvSpPr txBox="1">
            <a:spLocks/>
          </p:cNvSpPr>
          <p:nvPr/>
        </p:nvSpPr>
        <p:spPr>
          <a:xfrm>
            <a:off x="4860031" y="3140968"/>
            <a:ext cx="3281455" cy="970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Symbol" pitchFamily="18" charset="2"/>
              <a:buNone/>
            </a:pPr>
            <a:r>
              <a:rPr lang="es-ES" sz="2000" dirty="0">
                <a:solidFill>
                  <a:schemeClr val="bg1"/>
                </a:solidFill>
              </a:rPr>
              <a:t>¿Cuántos servicios como mínimo tiene que tener un S.O. para ser servidor?</a:t>
            </a:r>
          </a:p>
        </p:txBody>
      </p:sp>
    </p:spTree>
    <p:extLst>
      <p:ext uri="{BB962C8B-B14F-4D97-AF65-F5344CB8AC3E}">
        <p14:creationId xmlns:p14="http://schemas.microsoft.com/office/powerpoint/2010/main" val="202307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27584" y="2492896"/>
            <a:ext cx="7408333" cy="2232248"/>
          </a:xfrm>
        </p:spPr>
        <p:txBody>
          <a:bodyPr/>
          <a:lstStyle/>
          <a:p>
            <a:pPr algn="just"/>
            <a:r>
              <a:rPr lang="es-ES" dirty="0"/>
              <a:t>S.O. de </a:t>
            </a:r>
            <a:r>
              <a:rPr lang="es-ES" u="sng" dirty="0"/>
              <a:t>Windows y de Linux</a:t>
            </a:r>
          </a:p>
          <a:p>
            <a:pPr algn="just"/>
            <a:endParaRPr lang="es-ES" u="sng" dirty="0"/>
          </a:p>
          <a:p>
            <a:pPr algn="just"/>
            <a:r>
              <a:rPr lang="es-ES" sz="1800" dirty="0"/>
              <a:t>En Windows la red se gestiona con un </a:t>
            </a:r>
            <a:r>
              <a:rPr lang="es-ES" sz="1800" b="1" dirty="0"/>
              <a:t>dominio</a:t>
            </a:r>
            <a:r>
              <a:rPr lang="es-ES" sz="1800" dirty="0"/>
              <a:t>: Es la colección de equipos que comparten una política de seguridad y una base de datos en común, cada dominio tiene su nombre </a:t>
            </a:r>
            <a:r>
              <a:rPr lang="es-E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único</a:t>
            </a:r>
            <a:r>
              <a:rPr lang="es-ES" sz="1800" dirty="0"/>
              <a:t>.</a:t>
            </a:r>
          </a:p>
          <a:p>
            <a:pPr algn="just"/>
            <a:r>
              <a:rPr lang="es-ES" sz="1800" dirty="0"/>
              <a:t>En Linux cada ordenador puede funcionar como cliente o servidor</a:t>
            </a:r>
          </a:p>
          <a:p>
            <a:pPr algn="just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S.O. de servers de red</a:t>
            </a:r>
          </a:p>
        </p:txBody>
      </p:sp>
    </p:spTree>
    <p:extLst>
      <p:ext uri="{BB962C8B-B14F-4D97-AF65-F5344CB8AC3E}">
        <p14:creationId xmlns:p14="http://schemas.microsoft.com/office/powerpoint/2010/main" val="61290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S.O. en red mixta</a:t>
            </a:r>
          </a:p>
        </p:txBody>
      </p:sp>
      <p:pic>
        <p:nvPicPr>
          <p:cNvPr id="4098" name="Picture 2" descr="Resultado de imagen de sistema operativo en red mixta linux y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62720"/>
            <a:ext cx="5976664" cy="419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769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313</TotalTime>
  <Words>929</Words>
  <Application>Microsoft Office PowerPoint</Application>
  <PresentationFormat>Presentación en pantalla (4:3)</PresentationFormat>
  <Paragraphs>127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2" baseType="lpstr">
      <vt:lpstr>Forma de onda</vt:lpstr>
      <vt:lpstr>Urbano</vt:lpstr>
      <vt:lpstr>Sistemas Operativos en Red</vt:lpstr>
      <vt:lpstr>INTRODUCCIÓN</vt:lpstr>
      <vt:lpstr>Software y hardware del sistema en red</vt:lpstr>
      <vt:lpstr>Características de los S.O. servers de red</vt:lpstr>
      <vt:lpstr>Características de los S.O. servers de red</vt:lpstr>
      <vt:lpstr>Elección de un S.O. en red</vt:lpstr>
      <vt:lpstr>Elección de un S.O. en red</vt:lpstr>
      <vt:lpstr>Tipos de S.O. de servers de red</vt:lpstr>
      <vt:lpstr>Elección de S.O. en red mixta</vt:lpstr>
      <vt:lpstr>Presentación de PowerPoint</vt:lpstr>
      <vt:lpstr>Versiones</vt:lpstr>
      <vt:lpstr>Presentación de PowerPoint</vt:lpstr>
      <vt:lpstr>Sys de archivos</vt:lpstr>
      <vt:lpstr>Planificación de la instalación</vt:lpstr>
      <vt:lpstr>Actualización del servidor</vt:lpstr>
      <vt:lpstr>Instalación del Win. Server 2008</vt:lpstr>
      <vt:lpstr>Preguntas</vt:lpstr>
      <vt:lpstr>Configuración inicial</vt:lpstr>
      <vt:lpstr>Personalización del entorno de trabajo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 en Red</dc:title>
  <dc:creator>Daniel Ubalde</dc:creator>
  <cp:lastModifiedBy>pc</cp:lastModifiedBy>
  <cp:revision>80</cp:revision>
  <dcterms:created xsi:type="dcterms:W3CDTF">2019-09-23T08:08:17Z</dcterms:created>
  <dcterms:modified xsi:type="dcterms:W3CDTF">2019-10-07T08:30:14Z</dcterms:modified>
</cp:coreProperties>
</file>