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Ronda de 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smtClean="0"/>
              <a:t>¿Todas las plataformas de Windows pueden trabajar con distinto hardware?</a:t>
            </a:r>
          </a:p>
          <a:p>
            <a:pPr lvl="1" algn="just"/>
            <a:r>
              <a:rPr lang="es-ES" sz="1600" dirty="0" smtClean="0"/>
              <a:t>Si, porque los fabricantes de hardware y software siguen unas directrices (estándares) para que su hardware funcione con los S.O. mas comunes (Windows, d.Lunux) con sus respectivos drivers.</a:t>
            </a:r>
          </a:p>
          <a:p>
            <a:pPr algn="just"/>
            <a:r>
              <a:rPr lang="es-ES" sz="2000" dirty="0" smtClean="0"/>
              <a:t>¿Cuál es la característica que determina la portabilidad de estos S.O.?</a:t>
            </a:r>
          </a:p>
          <a:p>
            <a:pPr lvl="1" algn="just"/>
            <a:r>
              <a:rPr lang="es-ES" sz="1600" dirty="0" smtClean="0"/>
              <a:t>Pueden funcionar en arquitecturas de </a:t>
            </a:r>
            <a:r>
              <a:rPr lang="es-ES" sz="1600" dirty="0" err="1" smtClean="0"/>
              <a:t>intel</a:t>
            </a:r>
            <a:r>
              <a:rPr lang="es-ES" sz="1600" dirty="0" smtClean="0"/>
              <a:t>, AMD, </a:t>
            </a:r>
            <a:r>
              <a:rPr lang="es-ES" sz="1600" dirty="0" err="1" smtClean="0"/>
              <a:t>PowerPC</a:t>
            </a:r>
            <a:r>
              <a:rPr lang="es-ES" sz="1600" dirty="0" smtClean="0"/>
              <a:t>, </a:t>
            </a:r>
            <a:r>
              <a:rPr lang="es-ES" sz="1600" dirty="0" err="1" smtClean="0"/>
              <a:t>Mips</a:t>
            </a:r>
            <a:r>
              <a:rPr lang="es-ES" sz="1600" dirty="0" smtClean="0"/>
              <a:t>, etc…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31840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Punto 1 y 1,1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Ronda de 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¿Se puede iniciar Windows Server en modo seguro?</a:t>
            </a:r>
          </a:p>
          <a:p>
            <a:pPr lvl="1" algn="just"/>
            <a:r>
              <a:rPr lang="es-ES" sz="1600" dirty="0"/>
              <a:t>Sí, sale un cuadro al arranque del sistema en el que se puede seleccionar el modo seguro, además de más opciones, también se puede acceder a ese menú presionando F8 al arranque de </a:t>
            </a:r>
            <a:r>
              <a:rPr lang="es-ES" sz="1600" dirty="0" err="1"/>
              <a:t>sys</a:t>
            </a:r>
            <a:r>
              <a:rPr lang="es-ES" sz="1600" dirty="0" smtClean="0"/>
              <a:t>.</a:t>
            </a:r>
          </a:p>
          <a:p>
            <a:pPr algn="just"/>
            <a:r>
              <a:rPr lang="es-ES" sz="2000" dirty="0" smtClean="0"/>
              <a:t>Si se corta el suministro eléctrico del equipo ¿Qué el ocurre al </a:t>
            </a:r>
            <a:r>
              <a:rPr lang="es-ES" sz="2000" dirty="0" err="1" smtClean="0"/>
              <a:t>sys</a:t>
            </a:r>
            <a:r>
              <a:rPr lang="es-ES" sz="2000" dirty="0" smtClean="0"/>
              <a:t>?</a:t>
            </a:r>
            <a:endParaRPr lang="es-ES" sz="2000" dirty="0"/>
          </a:p>
          <a:p>
            <a:pPr lvl="1" algn="just"/>
            <a:r>
              <a:rPr lang="es-ES" sz="1600" dirty="0" smtClean="0"/>
              <a:t>Sale un cuadro de dialogo en el siguiente inicio de sesión llamado (Rastreador de eventos de apagado) donde tenemos que justificar porque se ha apagado el equipo.</a:t>
            </a:r>
            <a:endParaRPr lang="es-ES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131840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Punto 1,2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6391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181</Words>
  <Application>Microsoft Office PowerPoint</Application>
  <PresentationFormat>Presentación en pantalla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Ronda de Preguntas</vt:lpstr>
      <vt:lpstr>Ronda de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Ronda de Preguntas</dc:title>
  <dc:creator>2e 2e</dc:creator>
  <cp:lastModifiedBy>pc</cp:lastModifiedBy>
  <cp:revision>3</cp:revision>
  <dcterms:created xsi:type="dcterms:W3CDTF">2019-10-14T08:05:22Z</dcterms:created>
  <dcterms:modified xsi:type="dcterms:W3CDTF">2019-10-14T08:35:48Z</dcterms:modified>
</cp:coreProperties>
</file>