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itdefender.es/files/Main/file/Tecnologia_Antivirus_BitDefender_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nda_Security_Logo_2015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ton_AntiViru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D778-6545-4878-85F6-6F514B86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Antiviruses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586F83-BF67-428B-8D02-BE961AC18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014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56801-AB41-4A1D-9433-6CF93152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Procedencia: </a:t>
            </a:r>
            <a:r>
              <a:rPr lang="es-ES" dirty="0"/>
              <a:t>Rumano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que incorpora</a:t>
            </a:r>
          </a:p>
          <a:p>
            <a:pPr lvl="1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PDF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1028" name="Picture 4" descr="Resultado de imagen de bitdefender&quot;">
            <a:extLst>
              <a:ext uri="{FF2B5EF4-FFF2-40B4-BE49-F238E27FC236}">
                <a16:creationId xmlns:a16="http://schemas.microsoft.com/office/drawing/2014/main" id="{B059DA2C-FD0C-4EC1-B06C-7DCBC005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2" y="106371"/>
            <a:ext cx="3630827" cy="1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7803D8-A77D-42C3-95FA-8B708CFC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3363870"/>
            <a:ext cx="6181725" cy="476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AAE0E5-BEC7-4EA8-AD13-4F198C306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827" y="2839076"/>
            <a:ext cx="253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56801-AB41-4A1D-9433-6CF93152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Procedencia: </a:t>
            </a:r>
            <a:r>
              <a:rPr lang="es-ES" dirty="0"/>
              <a:t>España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que incorpora</a:t>
            </a:r>
          </a:p>
          <a:p>
            <a:pPr lvl="1"/>
            <a:r>
              <a:rPr lang="es-ES" sz="1600" b="1" dirty="0"/>
              <a:t>Monitorizamos, analizamos y clasificamos el 100% de los procesos ejecutados por los dispositivos</a:t>
            </a:r>
            <a:r>
              <a:rPr lang="es-ES" sz="1600" dirty="0"/>
              <a:t>.</a:t>
            </a:r>
          </a:p>
          <a:p>
            <a:pPr lvl="1"/>
            <a:r>
              <a:rPr lang="es-ES" sz="1600" b="1" dirty="0"/>
              <a:t>La IA nos permite mejorar considerablemente la detección de amenazas, acortando los tiempos de respuesta para defenderse</a:t>
            </a:r>
            <a:r>
              <a:rPr lang="es-ES" sz="1600" dirty="0"/>
              <a:t>.</a:t>
            </a:r>
          </a:p>
          <a:p>
            <a:pPr lvl="1"/>
            <a:r>
              <a:rPr lang="es-ES" sz="1600" b="1" dirty="0"/>
              <a:t>Las amenazas siguen encontrando nuevas formas de poner en peligro nuestros dispositivos</a:t>
            </a:r>
            <a:r>
              <a:rPr lang="es-ES" sz="16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AEC7A-6072-4BC1-AD9E-25C7D6263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4345" y="405713"/>
            <a:ext cx="5256811" cy="14538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78BD05-88DB-49C8-8AD4-89C54FFA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49" y="2838450"/>
            <a:ext cx="6162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56801-AB41-4A1D-9433-6CF93152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686" y="2196192"/>
            <a:ext cx="10058400" cy="4050792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Procedencia: </a:t>
            </a:r>
            <a:r>
              <a:rPr lang="es-ES" dirty="0"/>
              <a:t>Estados Unidos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Tecnologías que incorporan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B8CAE8-C068-4C11-A690-DE99D91E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167" y="0"/>
            <a:ext cx="5090983" cy="2048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0186DB7-7146-4488-8352-C64137B9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14" y="3237023"/>
            <a:ext cx="6162675" cy="476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AC2841-B36B-4F4F-A253-1E11448A0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2789348"/>
            <a:ext cx="2533650" cy="447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C254AD-3402-4403-B107-D4784340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914" y="4306429"/>
            <a:ext cx="9418295" cy="2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9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120</TotalTime>
  <Words>73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Georgia</vt:lpstr>
      <vt:lpstr>Trebuchet MS</vt:lpstr>
      <vt:lpstr>Wingdings</vt:lpstr>
      <vt:lpstr>Letras en madera</vt:lpstr>
      <vt:lpstr>Antiviruses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Antivirus</dc:title>
  <dc:creator>Kerjox</dc:creator>
  <cp:lastModifiedBy>Kerjox</cp:lastModifiedBy>
  <cp:revision>6</cp:revision>
  <dcterms:created xsi:type="dcterms:W3CDTF">2019-11-04T13:21:48Z</dcterms:created>
  <dcterms:modified xsi:type="dcterms:W3CDTF">2019-11-04T15:22:40Z</dcterms:modified>
</cp:coreProperties>
</file>