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unión de la junta scrum. tareas de planificación del equipo de negocios,  conferencia de trabajadores de oficina y diagrama de flujo del trabajo  ilustración de dibujos animados | Vector Premium">
            <a:extLst>
              <a:ext uri="{FF2B5EF4-FFF2-40B4-BE49-F238E27FC236}">
                <a16:creationId xmlns:a16="http://schemas.microsoft.com/office/drawing/2014/main" id="{1812D5BE-27AA-42EC-AE3D-01ACDCEB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0" b="100000" l="1917" r="98882">
                        <a14:foregroundMark x1="15974" y1="11518" x2="17093" y2="36649"/>
                        <a14:foregroundMark x1="15495" y1="69372" x2="21086" y2="75916"/>
                        <a14:foregroundMark x1="12620" y1="64398" x2="12620" y2="67539"/>
                        <a14:foregroundMark x1="15335" y1="64398" x2="17891" y2="65183"/>
                        <a14:foregroundMark x1="23482" y1="63874" x2="29712" y2="64136"/>
                        <a14:foregroundMark x1="31789" y1="64136" x2="40096" y2="64660"/>
                        <a14:foregroundMark x1="39617" y1="67801" x2="39776" y2="71204"/>
                        <a14:foregroundMark x1="5751" y1="68848" x2="5591" y2="73037"/>
                        <a14:foregroundMark x1="56550" y1="52880" x2="59585" y2="52618"/>
                        <a14:foregroundMark x1="12620" y1="22513" x2="13259" y2="22513"/>
                        <a14:foregroundMark x1="11342" y1="28272" x2="11661" y2="29581"/>
                        <a14:foregroundMark x1="78594" y1="26178" x2="78594" y2="26178"/>
                        <a14:foregroundMark x1="79553" y1="19372" x2="79553" y2="19372"/>
                        <a14:foregroundMark x1="23003" y1="73822" x2="23642" y2="76178"/>
                        <a14:foregroundMark x1="91853" y1="74869" x2="92332" y2="76702"/>
                        <a14:foregroundMark x1="92492" y1="76702" x2="92812" y2="83246"/>
                        <a14:backgroundMark x1="91054" y1="81675" x2="91374" y2="84555"/>
                        <a14:backgroundMark x1="85463" y1="35079" x2="85783" y2="36911"/>
                        <a14:backgroundMark x1="61981" y1="54188" x2="64377" y2="53927"/>
                        <a14:backgroundMark x1="71406" y1="78796" x2="71406" y2="78796"/>
                        <a14:backgroundMark x1="23642" y1="86126" x2="24121" y2="87435"/>
                        <a14:backgroundMark x1="20288" y1="62042" x2="20288" y2="62042"/>
                        <a14:backgroundMark x1="15815" y1="48691" x2="15815" y2="48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8" y="469981"/>
            <a:ext cx="4093593" cy="249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F48237-9CD6-4C9C-BB78-0BF615F9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407" y="887569"/>
            <a:ext cx="6444425" cy="2541431"/>
          </a:xfrm>
        </p:spPr>
        <p:txBody>
          <a:bodyPr/>
          <a:lstStyle/>
          <a:p>
            <a:r>
              <a:rPr lang="es-ES" dirty="0"/>
              <a:t>Metodología scrum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53F5E5-BCAB-49B2-ACA0-847849412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0597" y="5538158"/>
            <a:ext cx="2021034" cy="432273"/>
          </a:xfrm>
        </p:spPr>
        <p:txBody>
          <a:bodyPr anchor="b">
            <a:normAutofit fontScale="85000" lnSpcReduction="10000"/>
          </a:bodyPr>
          <a:lstStyle/>
          <a:p>
            <a:pPr algn="r"/>
            <a:r>
              <a:rPr lang="es-ES" dirty="0"/>
              <a:t>Daniel </a:t>
            </a:r>
            <a:r>
              <a:rPr lang="es-ES" dirty="0" err="1"/>
              <a:t>Ubalde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56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01002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{F3CFFD79-2CB9-4877-BBDE-06914EEB2854}tf10001114</Template>
  <TotalTime>10</TotalTime>
  <Words>4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Galería</vt:lpstr>
      <vt:lpstr>Metodología scrum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scrum</dc:title>
  <dc:creator>Kerjox</dc:creator>
  <cp:lastModifiedBy>Kerjox</cp:lastModifiedBy>
  <cp:revision>2</cp:revision>
  <dcterms:created xsi:type="dcterms:W3CDTF">2020-10-03T13:08:36Z</dcterms:created>
  <dcterms:modified xsi:type="dcterms:W3CDTF">2020-10-03T13:19:26Z</dcterms:modified>
</cp:coreProperties>
</file>