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59BB-F587-4174-8240-CBA6A19AE3AC}" type="datetimeFigureOut">
              <a:rPr lang="ru-RU" smtClean="0"/>
              <a:t>17.05.2018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5F67-CCDD-44A9-A140-5BEA272B8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67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4C94-E655-489B-ABA9-E3C5F0BE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510ED-30BF-47C5-B19F-08B0ACD19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449E60-002B-4AB0-BBD1-E3B4B66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3BBD-826F-4796-B066-4E806606F2DF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87F0D-AE7C-491C-AD0A-6B0771BC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24214-0E3A-4062-8EA4-1DE9F6EB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9A64E-5070-49E5-BF35-6D2EE4D2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C9FB34-C276-4D44-8AD4-DD3CD217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0BE11-E331-46BE-8427-69A3B05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8654-EB4A-42BD-9093-4E546D4A312B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B552C-E7CD-44A4-82F2-1C596E41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FDE96-C719-48B9-996A-B4DB59C6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366808-C3FA-4EB5-9860-EFD083BC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720FD-F9DB-4B76-A775-FDB96338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FE33F3-7C1A-4AE2-96BC-DF5D39E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2B81-BF35-4C35-9D51-F8B54C06A1A7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F41B8-7ADE-4368-A786-82B669D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D71FA-48B9-4E50-AA7C-FFC51D6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2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799DC-DDEA-4757-90AB-0783F13A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69CE4-47FA-456B-BAF2-B06EE390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B0983-4278-4C2E-A3BD-7845C38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2664-B57B-4D07-A549-56C8CE0865F8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A62F0-7282-43B1-A091-A696273C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91929-D12D-44D7-ACF0-7B3A79B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FE80D-5DC1-419D-B761-92AB1D2A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30D05-E90F-4D93-82FD-11934BEB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B6223-B1F7-4820-9568-502B012C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99CB3-A579-4814-B932-FE8A8E3E8A67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863E6-6C33-4674-8105-B3732A5A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F151A-9249-4F61-89D7-1CB0B4F8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D4E9-9F18-4234-8F5C-DF471BB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EF68C2-E1E3-45AF-A939-E18A9715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F0DCE4-789A-42D0-A9D4-C578FC15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4F17AF-933F-447D-BF80-FC74E01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8FCF-393A-4968-A35A-BF2CBF5F8A7F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652511-B017-4E2E-8F7E-191E4AF0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E60B8-D78B-4369-9ACD-4FE78204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9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B8B88-9D5C-453C-8BD7-0D5D93F7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BA61E-E80E-46AD-A1B8-3263E743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6DC4D-3ECF-4061-B694-3ACE5B7A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B32C219-7EAB-4137-8B6A-6F34BF900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08EC5-4F83-471B-AAA5-58C2D9535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E3FAC7-1D33-4605-AA2B-2705AB95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5B59-82EA-43D9-A7A7-52C2E7313235}" type="datetime1">
              <a:rPr lang="ru-RU" smtClean="0"/>
              <a:t>17.05.2018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8D2FF8-7035-412D-815B-D4DF55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A8361-C138-49C8-8946-DD3E1736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A19BB-ABB0-4454-8B7A-ABED9EC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0C3B-E5E5-41A3-9BC0-CD1E3DA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20A1-0D52-4DE8-AA9D-79CCA8EDB8E3}" type="datetime1">
              <a:rPr lang="ru-RU" smtClean="0"/>
              <a:t>17.05.2018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A4EB53-97A8-42AD-9A42-D7231663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24C94B-1DB1-4114-AC0D-65BD058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B3695B-9897-43F1-B764-638E379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A952-5A91-49F0-B29B-138179033370}" type="datetime1">
              <a:rPr lang="ru-RU" smtClean="0"/>
              <a:t>17.05.2018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6CA8AA-2B87-46C0-AA8E-5E772545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7E55B-40BB-4CBA-97E9-61E9BD33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7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F044F-837E-46C3-9873-1E5CA633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C2B12-CBFC-4E8D-B289-EF0DD6BE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32B9D7-0BE0-4814-AAE2-C24B287D2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5C60DE-7EF6-4593-A25E-6DD1178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FA51-E5B7-4DD4-B36B-7E56FE9B1A63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44C3D-765D-41C5-A127-40A22DFA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8050B-B3EB-489A-8305-FB07310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0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B92C7-13C2-4574-8125-9CB05F53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086895-7743-4DCB-87EC-ADAB82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BBA16-CE4C-4361-B21C-F4864E6A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9A649-9979-48F9-8353-7F3A638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C503-BBF1-4B5D-8BB2-7F44ED21285F}" type="datetime1">
              <a:rPr lang="ru-RU" smtClean="0"/>
              <a:t>17.05.2018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6057F-27BB-4DFA-BF2E-EA1B1577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2F0-93F2-4564-8E9A-2DBB433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59D8-3FDC-4494-A271-27E3827E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7702F-CF58-4F97-973C-BE73C2F2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3CA4-0281-40E7-A986-42BB8FA25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57D5-FE2B-42DA-92D2-EDC08EE69694}" type="datetime1">
              <a:rPr lang="ru-RU" smtClean="0"/>
              <a:t>17.05.2018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5AA74-D2A2-4C03-8EDB-5FACB737E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E425B3-64F3-43F1-BA9C-3DDAE8A3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2AFE-90A1-4C6E-9381-5E055E541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5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13EA3-DCF3-4402-8374-45A53756B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D50280-A798-4528-A337-5C694A67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794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 каф. АСУ гр. 434-1: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  <a:p>
            <a:pPr algn="r"/>
            <a:endParaRPr lang="ru-RU" sz="600" dirty="0"/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д.т.н., профессор Катаев М.Ю.</a:t>
            </a:r>
          </a:p>
        </p:txBody>
      </p:sp>
    </p:spTree>
    <p:extLst>
      <p:ext uri="{BB962C8B-B14F-4D97-AF65-F5344CB8AC3E}">
        <p14:creationId xmlns:p14="http://schemas.microsoft.com/office/powerpoint/2010/main" val="24923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5C1FD-98C1-4C20-AF31-A1A325E4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5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288C6-9E99-47D4-BCF4-0DB0B6F0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25E6A-5E67-4E64-AA34-14EC09056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LMS (Learning Management System)</a:t>
            </a:r>
            <a:r>
              <a:rPr lang="ru-RU" sz="3200" dirty="0"/>
              <a:t> используются не повсеместно</a:t>
            </a:r>
          </a:p>
          <a:p>
            <a:r>
              <a:rPr lang="ru-RU" sz="3200" dirty="0"/>
              <a:t>Неудобно обучаться сразу по нескольким курсам других организаций на различных сайтах</a:t>
            </a:r>
          </a:p>
          <a:p>
            <a:r>
              <a:rPr lang="ru-RU" sz="3200" dirty="0"/>
              <a:t>Студентам сложно собирать портфолио</a:t>
            </a:r>
          </a:p>
          <a:p>
            <a:r>
              <a:rPr lang="ru-RU" sz="3200" dirty="0"/>
              <a:t>Для распространения своего курса организации необходимо решить проблему его размещения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2E86D8-8903-451F-B2B4-25E2105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A2DA-655C-4719-BCE6-F99381A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 – организация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9A0C4-515C-4B76-91D5-C6C92CFC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Простое размещение собственных курсов</a:t>
            </a:r>
          </a:p>
          <a:p>
            <a:r>
              <a:rPr lang="ru-RU" sz="3600" dirty="0"/>
              <a:t>Удобное предоставление доступа к собственным курсам, в том числе на платной основе</a:t>
            </a:r>
          </a:p>
          <a:p>
            <a:r>
              <a:rPr lang="ru-RU" sz="3600" dirty="0"/>
              <a:t>Серверные мощности для курсов, требующих это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1003B8-98EC-461D-970C-6F205D4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5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51396-C0DE-4389-A3B0-4D20F5F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системы – студент и преподаватель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69550-4DF4-41B8-B742-61AF167B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Доступ к электронным курсам, на которые зарегистрирован студент</a:t>
            </a:r>
          </a:p>
          <a:p>
            <a:r>
              <a:rPr lang="ru-RU" sz="3200" dirty="0"/>
              <a:t>Информация о собственных достижениях студента</a:t>
            </a:r>
          </a:p>
          <a:p>
            <a:pPr marL="0" indent="0">
              <a:buNone/>
            </a:pPr>
            <a:endParaRPr lang="ru-RU" sz="3200" dirty="0"/>
          </a:p>
          <a:p>
            <a:r>
              <a:rPr lang="ru-RU" sz="3200" dirty="0"/>
              <a:t>Индивидуальные и групповые задания для студентов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F87311-04E3-4234-916D-A8C7861A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242ED-FFFE-4D9F-82C9-80474EC0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D387D5-F65C-46B3-AC48-6326D9F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11373C-C5BC-414D-8B08-A72A7B50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701" y="1346232"/>
            <a:ext cx="7534598" cy="514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D61CF-483A-47B9-AAD8-0C94F48C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Лекционное приложение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67FFA0-E8A5-446A-9F24-BA8414A7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63D805-8AFD-4D4E-96C4-1D80BDBA8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73" y="1599565"/>
            <a:ext cx="9601653" cy="48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4616E-A783-4186-9108-DD285D64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вида «Дано/Решение»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1B7BEF-654B-4667-93EF-AC145FE9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A9EBEF-7C8D-48F3-928D-928D907E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472" y="1416889"/>
            <a:ext cx="7679055" cy="50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6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BE49F-705B-4E4D-8775-8B06093C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3280" cy="1325563"/>
          </a:xfrm>
        </p:spPr>
        <p:txBody>
          <a:bodyPr/>
          <a:lstStyle/>
          <a:p>
            <a:r>
              <a:rPr lang="ru-RU" dirty="0"/>
              <a:t>Лабораторная работа по программированию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8C58F0-0F03-4C89-999E-BA0AC52B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F86DB1-B1E5-4939-9515-54E19CDF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06" y="1273850"/>
            <a:ext cx="8739188" cy="52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7B5-0C0A-42C4-9020-7F9069BE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Текущая 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DA6FA-8E5F-4C8C-9193-C78DCD2B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3, Django</a:t>
            </a:r>
          </a:p>
          <a:p>
            <a:r>
              <a:rPr lang="en-US" sz="3200" dirty="0"/>
              <a:t>HTML + CSS + JavaScript, Bootstrap</a:t>
            </a:r>
          </a:p>
          <a:p>
            <a:r>
              <a:rPr lang="en-US" sz="3200" dirty="0"/>
              <a:t>PostgreSQL</a:t>
            </a:r>
          </a:p>
          <a:p>
            <a:r>
              <a:rPr lang="en-US" sz="3200" dirty="0"/>
              <a:t>Docker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1E4FC-8768-492B-90B0-AB80470A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2AFE-90A1-4C6E-9381-5E055E54127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057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169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Облачная информационная система обучения студентов</vt:lpstr>
      <vt:lpstr>Существующие проблемы</vt:lpstr>
      <vt:lpstr>Функции системы – организация</vt:lpstr>
      <vt:lpstr>Функции системы – студент и преподаватель</vt:lpstr>
      <vt:lpstr>Структура системы</vt:lpstr>
      <vt:lpstr>Лекционное приложение</vt:lpstr>
      <vt:lpstr>Задачи вида «Дано/Решение»</vt:lpstr>
      <vt:lpstr>Лабораторная работа по программированию</vt:lpstr>
      <vt:lpstr>Текущая разработка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Облачная информационная система обучения студентов</dc:title>
  <dc:creator>Yuriy Bogomolov</dc:creator>
  <cp:lastModifiedBy>Yuriy Bogomolov</cp:lastModifiedBy>
  <cp:revision>104</cp:revision>
  <dcterms:created xsi:type="dcterms:W3CDTF">2017-11-27T08:03:46Z</dcterms:created>
  <dcterms:modified xsi:type="dcterms:W3CDTF">2018-05-16T18:12:48Z</dcterms:modified>
</cp:coreProperties>
</file>