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38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0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DD59BB-F587-4174-8240-CBA6A19AE3AC}" type="datetimeFigureOut">
              <a:rPr lang="ru-RU" smtClean="0"/>
              <a:t>17.05.2018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295F67-CCDD-44A9-A140-5BEA272B8F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9678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874C94-E655-489B-ABA9-E3C5F0BE89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E0510ED-30BF-47C5-B19F-08B0ACD190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6449E60-002B-4AB0-BBD1-E3B4B6624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93BBD-826F-4796-B066-4E806606F2DF}" type="datetime1">
              <a:rPr lang="ru-RU" smtClean="0"/>
              <a:t>17.05.2018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AC87F0D-AE7C-491C-AD0A-6B0771BCE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1124214-0E3A-4062-8EA4-1DE9F6EBF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72AFE-90A1-4C6E-9381-5E055E5412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1264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89A64E-5070-49E5-BF35-6D2EE4D2F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BC9FB34-C276-4D44-8AD4-DD3CD2172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870BE11-E331-46BE-8427-69A3B058D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08654-EB4A-42BD-9093-4E546D4A312B}" type="datetime1">
              <a:rPr lang="ru-RU" smtClean="0"/>
              <a:t>17.05.2018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68B552C-E7CD-44A4-82F2-1C596E41D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63FDE96-C719-48B9-996A-B4DB59C6B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72AFE-90A1-4C6E-9381-5E055E5412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524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D366808-C3FA-4EB5-9860-EFD083BC32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DB720FD-F9DB-4B76-A775-FDB96338D6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0FE33F3-7C1A-4AE2-96BC-DF5D39EB8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12B81-BF35-4C35-9D51-F8B54C06A1A7}" type="datetime1">
              <a:rPr lang="ru-RU" smtClean="0"/>
              <a:t>17.05.2018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06F41B8-7ADE-4368-A786-82B669DA9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DD71FA-48B9-4E50-AA7C-FFC51D66B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72AFE-90A1-4C6E-9381-5E055E5412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3725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D799DC-DDEA-4757-90AB-0783F13A5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969CE4-47FA-456B-BAF2-B06EE3904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6CB0983-4278-4C2E-A3BD-7845C3820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62664-B57B-4D07-A549-56C8CE0865F8}" type="datetime1">
              <a:rPr lang="ru-RU" smtClean="0"/>
              <a:t>17.05.2018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F6A62F0-7282-43B1-A091-A696273CC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BC91929-D12D-44D7-ACF0-7B3A79B19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72AFE-90A1-4C6E-9381-5E055E5412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1576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FFE80D-5DC1-419D-B761-92AB1D2A1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C030D05-E90F-4D93-82FD-11934BEB0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29B6223-B1F7-4820-9568-502B012CD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99CB3-A579-4814-B932-FE8A8E3E8A67}" type="datetime1">
              <a:rPr lang="ru-RU" smtClean="0"/>
              <a:t>17.05.2018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35863E6-6C33-4674-8105-B3732A5A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A9F151A-9249-4F61-89D7-1CB0B4F81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72AFE-90A1-4C6E-9381-5E055E5412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2392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EFD4E9-9F18-4234-8F5C-DF471BB73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EF68C2-E1E3-45AF-A939-E18A97153C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BF0DCE4-789A-42D0-A9D4-C578FC15B3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F4F17AF-933F-447D-BF80-FC74E01E1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28FCF-393A-4968-A35A-BF2CBF5F8A7F}" type="datetime1">
              <a:rPr lang="ru-RU" smtClean="0"/>
              <a:t>17.05.2018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A652511-B017-4E2E-8F7E-191E4AF0F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0EE60B8-D78B-4369-9ACD-4FE78204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72AFE-90A1-4C6E-9381-5E055E5412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6091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9B8B88-9D5C-453C-8BD7-0D5D93F7B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44BA61E-E80E-46AD-A1B8-3263E7435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AE6DC4D-3ECF-4061-B694-3ACE5B7AEF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B32C219-7EAB-4137-8B6A-6F34BF9004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2F08EC5-4F83-471B-AAA5-58C2D9535A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BE3FAC7-1D33-4605-AA2B-2705AB95C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E5B59-82EA-43D9-A7A7-52C2E7313235}" type="datetime1">
              <a:rPr lang="ru-RU" smtClean="0"/>
              <a:t>17.05.2018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08D2FF8-7035-412D-815B-D4DF5533E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53A8361-C138-49C8-8946-DD3E1736B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72AFE-90A1-4C6E-9381-5E055E5412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9922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4A19BB-ABB0-4454-8B7A-ABED9ECA0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E710C3B-E5E5-41A3-9BC0-CD1E3DADE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B20A1-0D52-4DE8-AA9D-79CCA8EDB8E3}" type="datetime1">
              <a:rPr lang="ru-RU" smtClean="0"/>
              <a:t>17.05.2018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AA4EB53-97A8-42AD-9A42-D72316638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824C94B-1DB1-4114-AC0D-65BD05808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72AFE-90A1-4C6E-9381-5E055E5412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4320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DB3695B-9897-43F1-B764-638E37947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8A952-5A91-49F0-B29B-138179033370}" type="datetime1">
              <a:rPr lang="ru-RU" smtClean="0"/>
              <a:t>17.05.2018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56CA8AA-2B87-46C0-AA8E-5E7725455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887E55B-40BB-4CBA-97E9-61E9BD330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72AFE-90A1-4C6E-9381-5E055E5412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3721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AF044F-837E-46C3-9873-1E5CA633F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AC2B12-CBFC-4E8D-B289-EF0DD6BE7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232B9D7-0BE0-4814-AAE2-C24B287D2C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A5C60DE-7EF6-4593-A25E-6DD117884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FFA51-E5B7-4DD4-B36B-7E56FE9B1A63}" type="datetime1">
              <a:rPr lang="ru-RU" smtClean="0"/>
              <a:t>17.05.2018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6344C3D-765D-41C5-A127-40A22DFA9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8D8050B-B3EB-489A-8305-FB07310E9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72AFE-90A1-4C6E-9381-5E055E5412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3209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FB92C7-13C2-4574-8125-9CB05F535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A086895-7743-4DCB-87EC-ADAB822C2C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04BBA16-CE4C-4361-B21C-F4864E6AA4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A89A649-9979-48F9-8353-7F3A63856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0C503-BBF1-4B5D-8BB2-7F44ED21285F}" type="datetime1">
              <a:rPr lang="ru-RU" smtClean="0"/>
              <a:t>17.05.2018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B16057F-27BB-4DFA-BF2E-EA1B15770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98252F0-93F2-4564-8E9A-2DBB43348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72AFE-90A1-4C6E-9381-5E055E5412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2941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9059D8-3FDC-4494-A271-27E3827E5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B87702F-CF58-4F97-973C-BE73C2F2B9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B4C3CA4-0281-40E7-A986-42BB8FA25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2D57D5-FE2B-42DA-92D2-EDC08EE69694}" type="datetime1">
              <a:rPr lang="ru-RU" smtClean="0"/>
              <a:t>17.05.2018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D65AA74-D2A2-4C03-8EDB-5FACB737E8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FE425B3-64F3-43F1-BA9C-3DDAE8A32D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72AFE-90A1-4C6E-9381-5E055E5412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2558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713EA3-DCF3-4402-8374-45A53756BC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33599"/>
          </a:xfrm>
        </p:spPr>
        <p:txBody>
          <a:bodyPr>
            <a:normAutofit fontScale="90000"/>
          </a:bodyPr>
          <a:lstStyle/>
          <a:p>
            <a:r>
              <a:rPr lang="ru-RU" dirty="0"/>
              <a:t>Облачная информационная система обучения студентов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6D50280-A798-4528-A337-5C694A6719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567944"/>
          </a:xfrm>
        </p:spPr>
        <p:txBody>
          <a:bodyPr>
            <a:normAutofit/>
          </a:bodyPr>
          <a:lstStyle/>
          <a:p>
            <a:pPr algn="r"/>
            <a:r>
              <a:rPr lang="ru-RU" dirty="0"/>
              <a:t>Студенты каф. АСУ гр. 434-1:</a:t>
            </a:r>
          </a:p>
          <a:p>
            <a:pPr algn="r"/>
            <a:r>
              <a:rPr lang="ru-RU" dirty="0"/>
              <a:t>Богомолов Ю.А.</a:t>
            </a:r>
          </a:p>
          <a:p>
            <a:pPr algn="r"/>
            <a:r>
              <a:rPr lang="ru-RU" dirty="0"/>
              <a:t>Бодрухин А.А.</a:t>
            </a:r>
          </a:p>
          <a:p>
            <a:pPr algn="r"/>
            <a:endParaRPr lang="ru-RU" sz="600" dirty="0"/>
          </a:p>
          <a:p>
            <a:pPr algn="r"/>
            <a:r>
              <a:rPr lang="ru-RU" dirty="0"/>
              <a:t>Руководитель:</a:t>
            </a:r>
          </a:p>
          <a:p>
            <a:pPr algn="r"/>
            <a:r>
              <a:rPr lang="ru-RU" dirty="0"/>
              <a:t>д.т.н., профессор Катаев М.Ю.</a:t>
            </a:r>
          </a:p>
        </p:txBody>
      </p:sp>
    </p:spTree>
    <p:extLst>
      <p:ext uri="{BB962C8B-B14F-4D97-AF65-F5344CB8AC3E}">
        <p14:creationId xmlns:p14="http://schemas.microsoft.com/office/powerpoint/2010/main" val="2492354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05C1FD-98C1-4C20-AF31-A1A325E40D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65837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2288C6-9E99-47D4-BCF4-0DB0B6F09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Существующие проблемы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F25E6A-5E67-4E64-AA34-14EC090564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LMS (Learning Management System)</a:t>
            </a:r>
            <a:r>
              <a:rPr lang="ru-RU" sz="3200" dirty="0"/>
              <a:t> используются не повсеместно</a:t>
            </a:r>
          </a:p>
          <a:p>
            <a:r>
              <a:rPr lang="ru-RU" sz="3200" dirty="0"/>
              <a:t>Неудобно обучаться сразу по нескольким курсам других организаций на различных сайтах</a:t>
            </a:r>
          </a:p>
          <a:p>
            <a:r>
              <a:rPr lang="ru-RU" sz="3200" dirty="0"/>
              <a:t>Студентам сложно собирать портфолио</a:t>
            </a:r>
          </a:p>
          <a:p>
            <a:r>
              <a:rPr lang="ru-RU" sz="3200" dirty="0"/>
              <a:t>Для распространения своего курса организации необходимо решить проблему его размещения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02E86D8-8903-451F-B2B4-25E2105F4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72AFE-90A1-4C6E-9381-5E055E541279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5298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31A2DA-655C-4719-BCE6-F99381A5C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 системы – организация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B9A0C4-515C-4B76-91D5-C6C92CFC8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Простое размещение собственных курсов</a:t>
            </a:r>
          </a:p>
          <a:p>
            <a:r>
              <a:rPr lang="ru-RU" sz="3600" dirty="0"/>
              <a:t>Удобное предоставление доступа к собственным курсам, в том числе на платной основе</a:t>
            </a:r>
          </a:p>
          <a:p>
            <a:r>
              <a:rPr lang="ru-RU" sz="3600" dirty="0"/>
              <a:t>Серверные мощности для курсов, требующих это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B1003B8-98EC-461D-970C-6F205D4DF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72AFE-90A1-4C6E-9381-5E055E541279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4056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551396-C0DE-4389-A3B0-4D20F5F87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 системы – студент и преподаватель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7069550-4DF4-41B8-B742-61AF167B0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Доступ к электронным курсам, на которые зарегистрирован студент</a:t>
            </a:r>
          </a:p>
          <a:p>
            <a:r>
              <a:rPr lang="ru-RU" sz="3200" dirty="0"/>
              <a:t>Информация о собственных достижениях студента</a:t>
            </a:r>
          </a:p>
          <a:p>
            <a:pPr marL="0" indent="0">
              <a:buNone/>
            </a:pPr>
            <a:endParaRPr lang="ru-RU" sz="3200" dirty="0"/>
          </a:p>
          <a:p>
            <a:r>
              <a:rPr lang="ru-RU" sz="3200" dirty="0"/>
              <a:t>Индивидуальные и групповые задания для студентов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AF87311-04E3-4234-916D-A8C7861A6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72AFE-90A1-4C6E-9381-5E055E541279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660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5242ED-FFFE-4D9F-82C9-80474EC0C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системы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8D387D5-F65C-46B3-AC48-6326D9F93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72AFE-90A1-4C6E-9381-5E055E541279}" type="slidenum">
              <a:rPr lang="ru-RU" smtClean="0"/>
              <a:t>5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E11373C-C5BC-414D-8B08-A72A7B5062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701" y="1346232"/>
            <a:ext cx="7534598" cy="5146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991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0D61CF-483A-47B9-AAD8-0C94F48CA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Лекционное приложение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C67FFA0-E8A5-446A-9F24-BA8414A7C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72AFE-90A1-4C6E-9381-5E055E541279}" type="slidenum">
              <a:rPr lang="ru-RU" smtClean="0"/>
              <a:t>6</a:t>
            </a:fld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463D805-8AFD-4D4E-96C4-1D80BDBA82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173" y="1599565"/>
            <a:ext cx="9601653" cy="4893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178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64616E-A783-4186-9108-DD285D643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вида «Дано/Решение»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D1B7BEF-654B-4667-93EF-AC145FE98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72AFE-90A1-4C6E-9381-5E055E541279}" type="slidenum">
              <a:rPr lang="ru-RU" smtClean="0"/>
              <a:t>7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DA9EBEF-7C8D-48F3-928D-928D907E9B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472" y="1416889"/>
            <a:ext cx="7679055" cy="5075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368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DBE49F-705B-4E4D-8775-8B06093CB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03280" cy="1325563"/>
          </a:xfrm>
        </p:spPr>
        <p:txBody>
          <a:bodyPr/>
          <a:lstStyle/>
          <a:p>
            <a:r>
              <a:rPr lang="ru-RU" dirty="0"/>
              <a:t>Лабораторная работа по программированию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08C58F0-0F03-4C89-999E-BA0AC52B1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72AFE-90A1-4C6E-9381-5E055E541279}" type="slidenum">
              <a:rPr lang="ru-RU" smtClean="0"/>
              <a:t>8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9F86DB1-B1E5-4939-9515-54E19CDFC9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406" y="1273850"/>
            <a:ext cx="8739188" cy="521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472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1117B5-0C0A-42C4-9020-7F9069BEC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Текущая разработка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4DA6FA-8E5F-4C8C-9193-C78DCD2B5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Python 3, Django</a:t>
            </a:r>
          </a:p>
          <a:p>
            <a:r>
              <a:rPr lang="en-US" sz="3200" dirty="0"/>
              <a:t>HTML + CSS + JavaScript, Bootstrap</a:t>
            </a:r>
          </a:p>
          <a:p>
            <a:r>
              <a:rPr lang="en-US" sz="3200" dirty="0"/>
              <a:t>PostgreSQL</a:t>
            </a:r>
          </a:p>
          <a:p>
            <a:r>
              <a:rPr lang="en-US" sz="3200" dirty="0"/>
              <a:t>Docker</a:t>
            </a:r>
            <a:endParaRPr lang="ru-RU" sz="32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F31E4FC-8768-492B-90B0-AB80470A5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72AFE-90A1-4C6E-9381-5E055E541279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105701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959</TotalTime>
  <Words>169</Words>
  <Application>Microsoft Office PowerPoint</Application>
  <PresentationFormat>Широкоэкранный</PresentationFormat>
  <Paragraphs>39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Облачная информационная система обучения студентов</vt:lpstr>
      <vt:lpstr>Существующие проблемы</vt:lpstr>
      <vt:lpstr>Функции системы – организация</vt:lpstr>
      <vt:lpstr>Функции системы – студент и преподаватель</vt:lpstr>
      <vt:lpstr>Структура системы</vt:lpstr>
      <vt:lpstr>Лекционное приложение</vt:lpstr>
      <vt:lpstr>Задачи вида «Дано/Решение»</vt:lpstr>
      <vt:lpstr>Лабораторная работа по программированию</vt:lpstr>
      <vt:lpstr>Текущая разработка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Облачная информационная система обучения студентов</dc:title>
  <dc:creator>Yuriy Bogomolov</dc:creator>
  <cp:lastModifiedBy>Yuriy Bogomolov</cp:lastModifiedBy>
  <cp:revision>104</cp:revision>
  <dcterms:created xsi:type="dcterms:W3CDTF">2017-11-27T08:03:46Z</dcterms:created>
  <dcterms:modified xsi:type="dcterms:W3CDTF">2018-05-16T17:31:59Z</dcterms:modified>
</cp:coreProperties>
</file>