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F4ECDE-F535-470E-B1B6-84BF4617B0C1}">
          <p14:sldIdLst>
            <p14:sldId id="256"/>
            <p14:sldId id="260"/>
            <p14:sldId id="257"/>
            <p14:sldId id="261"/>
            <p14:sldId id="259"/>
            <p14:sldId id="258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0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04D3-6EBC-4277-A75E-30A0D7C8632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5BFA-1DF8-4C5D-9197-DB8951F1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ГПО АСУ-1101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0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7" y="0"/>
            <a:ext cx="11900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Школьное сочинение по литературе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310514"/>
            <a:ext cx="6115050" cy="6115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0" y="310514"/>
            <a:ext cx="6134100" cy="3228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330" y="3539489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Описание разрабатываемой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7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задач по математике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1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5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 и теория графов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2"/>
            <a:ext cx="12192000" cy="68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03"/>
            <a:ext cx="12192000" cy="67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8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61"/>
            <a:ext cx="12192000" cy="65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" y="0"/>
            <a:ext cx="12139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0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1"/>
            <a:ext cx="12192000" cy="64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69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</Words>
  <Application>Microsoft Office PowerPoint</Application>
  <PresentationFormat>Широкоэкранный</PresentationFormat>
  <Paragraphs>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ГПО АСУ-1101</vt:lpstr>
      <vt:lpstr>Проверка задач по математике</vt:lpstr>
      <vt:lpstr>Презентация PowerPoint</vt:lpstr>
      <vt:lpstr>Студент и теория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Школьное сочинение по литературе</vt:lpstr>
      <vt:lpstr>Презентация PowerPoint</vt:lpstr>
      <vt:lpstr>Предлагаемое решение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ГПО АСУ-1101</dc:title>
  <dc:creator>Yuriy Bogomolov</dc:creator>
  <cp:lastModifiedBy>Yuriy Bogomolov</cp:lastModifiedBy>
  <cp:revision>14</cp:revision>
  <dcterms:created xsi:type="dcterms:W3CDTF">2017-05-12T12:13:27Z</dcterms:created>
  <dcterms:modified xsi:type="dcterms:W3CDTF">2017-05-12T13:08:16Z</dcterms:modified>
</cp:coreProperties>
</file>