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0ACDB-6221-41DC-BF59-7B327704E024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309A0-F344-426F-9B09-62057D8D1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89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D8DEF-96E3-4ACD-AFAA-7FE94348A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1179B1-A96E-463D-AF1C-BF223A874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F89062-670A-4428-A6DC-184BC89B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A97B-2C01-491E-A290-3D5483B03C7F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8BA74-0D17-4FD7-9E8D-C014748A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31CFF8-1E3D-4335-8BC2-A66B3D49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2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9B098-954B-4167-9ECD-08602D61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1ED517-3C42-4B42-9EE7-59AA9360A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02E34-B198-40B5-A38D-F5F58428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11A3-0AB1-4B7C-95CF-4DAB0F2D3747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34D655-EFBD-4878-B532-D70C4CC8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FE7657-1B1B-4757-B3EF-BC73A19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7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91A2D4-3EE4-48AA-A0DD-3B3CE982C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B183C4-0996-48B4-B46A-453447D6B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0A2DF-044E-486D-AC65-CDB4922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25A80-8911-4E3B-8CB7-A016423125E6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4920E-432E-4F85-81AE-DDE3AE0E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E9A8C-B0DC-44CA-91FF-EE18A518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56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86A0E-4450-40DA-B038-D32FDFCB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80D5E-A1F1-4203-9D20-3F3F7DA9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764BA2-8D94-4A83-90BF-122C3BCC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CCBB-6C87-40C5-817A-A8A982CC4276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51380-29C0-49DC-B3D4-209A7998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4FA7B6-0BEC-467B-A56B-876ADF29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09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18E95-F37B-4B7A-AD07-2E378A65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3C9484-B923-4B49-A176-FC7CD5FC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750F6A-0101-4FF5-8A1E-6667946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8F25-2D8E-413E-ADC2-4F7612C5303F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CD6F84-6734-4458-B196-7390534D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CE2E34-5F38-4E8B-9C84-5C82EE95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6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54346-7378-454A-A2BA-76EAB6FD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FAA58F-979C-4AB9-9AA9-8A0BA8CC8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D55D60-FED4-4FC1-963E-875138394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467BD6-90E3-4479-858D-0606F6AF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F577-82A1-42E3-978A-2A287635C040}" type="datetime1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1B1F8F-2C19-4718-8E5C-D7A08FA1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3B63E4-1D68-4637-8067-BEFF44F6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53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964D-ED88-48DD-8533-2494323C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68B3CD-9C50-4AB9-B765-235F1D18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1B3D75-0033-4B1B-AEB6-204C9BA11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66B049-E571-4B06-8FBD-D6B1F0488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402357-FFDE-4C56-A6C1-91ABAF658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BA10F7-7450-428B-8D44-50CD1466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40ED-0A32-46B2-A60B-97AA7BFBBA25}" type="datetime1">
              <a:rPr lang="ru-RU" smtClean="0"/>
              <a:t>25.12.2017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8EB696-84F6-4644-8849-A1E519CD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EE3FBF-E407-4A34-B87A-B38C3E98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25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C548F-4FF0-4CDC-953A-1F0140D1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AB00CD-B328-4DA1-8B7E-DDF144E1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9222-0785-4B83-AD68-8A314BDBD353}" type="datetime1">
              <a:rPr lang="ru-RU" smtClean="0"/>
              <a:t>25.12.2017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163A9B-3941-42A5-B69C-96B11C10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5C9B15-89E8-4C18-9B55-39961CFD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03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E38FAE-B28B-40A3-935E-88C2F50E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FB95-3B2D-401B-A704-C6545A2C52DF}" type="datetime1">
              <a:rPr lang="ru-RU" smtClean="0"/>
              <a:t>25.12.2017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C64B08-54DE-428D-90D5-27EAFD24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CA953B-4089-4E95-9FC6-546FF84D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B0958-2DDA-4D5A-86F9-EB5DA6D7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02507C-05DD-4484-86D5-451F5F330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2238B3-C89D-4B68-8BA5-01041BC99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DD760B-8E58-466B-825E-D04673E1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8AB3-C7C6-44B0-A1A4-EF447A4D8416}" type="datetime1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45066D-DB27-4C39-8171-80B5F7DD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EE969A-37F6-4D86-9BED-3F29691B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37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CA8E2-09EC-4861-BD5F-017BB56F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45E36B-265A-4C9D-9171-DC759C196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1E1A9A-213E-4A70-8073-94D63FA7A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860741-26E9-4E62-813A-728A6562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529E-2E66-41A1-A97C-DB29F9AB6C29}" type="datetime1">
              <a:rPr lang="ru-RU" smtClean="0"/>
              <a:t>25.12.2017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633D52-9001-4916-A5AE-972EEBD9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47E67B-915D-4787-A482-B68C6BCB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57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12070-DD17-42B7-9B5C-B38062E4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6013F7-206F-4302-BA6A-4BA18B9D1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46E373-2F96-41FA-B945-7E68910EF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8B1E-4D78-4BB7-A725-E80CE1511CE9}" type="datetime1">
              <a:rPr lang="ru-RU" smtClean="0"/>
              <a:t>25.12.2017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ECD9BF-5137-4F2A-A4D9-7F2A77D42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78A423-644D-4898-A09E-1D7FC3BFB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816F-8467-43F2-999C-138679E1C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92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44118-0980-49E7-B477-26DA20F2B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АСУ-1101 Облачная информационная система обучения студентов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E70DC5-E4FA-491A-A7A7-87217CE5A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/>
              <a:t>Научный руководитель:</a:t>
            </a:r>
          </a:p>
          <a:p>
            <a:pPr algn="r"/>
            <a:r>
              <a:rPr lang="ru-RU" dirty="0"/>
              <a:t>Преподаватель каф. АСУ, профессор, д.т.н.</a:t>
            </a:r>
          </a:p>
          <a:p>
            <a:pPr algn="r"/>
            <a:r>
              <a:rPr lang="ru-RU" dirty="0"/>
              <a:t>Катаев М.Ю.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Участники проектной группы:</a:t>
            </a:r>
          </a:p>
          <a:p>
            <a:pPr algn="r"/>
            <a:r>
              <a:rPr lang="ru-RU" dirty="0"/>
              <a:t>Студенты гр. 434-1</a:t>
            </a:r>
          </a:p>
          <a:p>
            <a:pPr algn="r"/>
            <a:r>
              <a:rPr lang="ru-RU" dirty="0"/>
              <a:t>Богомолов Ю.А.</a:t>
            </a:r>
          </a:p>
          <a:p>
            <a:pPr algn="r"/>
            <a:r>
              <a:rPr lang="ru-RU" dirty="0"/>
              <a:t>Бодрухин А.А.</a:t>
            </a:r>
          </a:p>
        </p:txBody>
      </p:sp>
    </p:spTree>
    <p:extLst>
      <p:ext uri="{BB962C8B-B14F-4D97-AF65-F5344CB8AC3E}">
        <p14:creationId xmlns:p14="http://schemas.microsoft.com/office/powerpoint/2010/main" val="4923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D3B57-1648-46BA-8AAF-435CB315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866E7E4-FD6D-46E6-9444-21DAE67AE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772" y="1825625"/>
            <a:ext cx="7618455" cy="4351338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CA1F06-4FDD-468B-964E-9AA63922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10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0341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3F322-2A2D-4889-BC4F-BC7D310C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спортивного программирования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78D295-BD2F-4155-A42F-8D342A1DA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318" y="1825625"/>
            <a:ext cx="7341363" cy="4351338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46CE23-8EE1-43E0-944B-449E2648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11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6605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9146B-269C-4AFE-9126-15B50B05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по математике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9C5EBE-5085-4A85-80E5-8EA6E32A5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58" y="1825625"/>
            <a:ext cx="8688684" cy="4351338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04BA7A-F431-49E6-9B57-0762D7A1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12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8243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493EE-B5E9-4080-8B9E-FD9641FE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Эссе по литературе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7F51EC-2898-4F12-BE16-37255EFB1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1B7F-DE5E-4A5B-B36B-8A5979AA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13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41746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9B31F-937A-4A35-8DFF-13C060C5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CEE7C-EB2A-489D-B49F-3A39BD1CE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Pony ORM</a:t>
            </a:r>
          </a:p>
          <a:p>
            <a:r>
              <a:rPr lang="en-US" dirty="0"/>
              <a:t>Django</a:t>
            </a:r>
          </a:p>
          <a:p>
            <a:r>
              <a:rPr lang="en-US" dirty="0"/>
              <a:t>Bootstrap 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AC2754-5D9A-4243-9288-6236D349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14</a:t>
            </a:fld>
            <a:endParaRPr lang="ru-RU" sz="2800" dirty="0"/>
          </a:p>
        </p:txBody>
      </p:sp>
      <p:pic>
        <p:nvPicPr>
          <p:cNvPr id="1026" name="Picture 2" descr="https://www.python-course.eu/images/python-logo.png">
            <a:extLst>
              <a:ext uri="{FF2B5EF4-FFF2-40B4-BE49-F238E27FC236}">
                <a16:creationId xmlns:a16="http://schemas.microsoft.com/office/drawing/2014/main" id="{7032924B-7CAF-4BFC-9D24-8C298C263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884" y="1825625"/>
            <a:ext cx="3471863" cy="117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ostgrespro.ru/media/2016/04/04/postgresql-logo11.png">
            <a:extLst>
              <a:ext uri="{FF2B5EF4-FFF2-40B4-BE49-F238E27FC236}">
                <a16:creationId xmlns:a16="http://schemas.microsoft.com/office/drawing/2014/main" id="{B4C7E7F3-AE53-4E0A-AE44-76F67408D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342" y="1690688"/>
            <a:ext cx="3471863" cy="15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onyorm.com/img/logo.png">
            <a:extLst>
              <a:ext uri="{FF2B5EF4-FFF2-40B4-BE49-F238E27FC236}">
                <a16:creationId xmlns:a16="http://schemas.microsoft.com/office/drawing/2014/main" id="{22782E4B-1584-4EC2-A6C4-66FEBF5F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602" y="3193019"/>
            <a:ext cx="1723398" cy="117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ntelligems.s3.amazonaws.com/intelligems-website/filer_public/23/a5/23a59e04-91af-4748-9eeb-429b2699017a/04_-_image.png">
            <a:extLst>
              <a:ext uri="{FF2B5EF4-FFF2-40B4-BE49-F238E27FC236}">
                <a16:creationId xmlns:a16="http://schemas.microsoft.com/office/drawing/2014/main" id="{DA0DB5E2-DA33-4C61-B4E0-CAEB9E56E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639" y="3211445"/>
            <a:ext cx="3471863" cy="157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etbootstrap.com/assets/img/bootstrap-stack.png">
            <a:extLst>
              <a:ext uri="{FF2B5EF4-FFF2-40B4-BE49-F238E27FC236}">
                <a16:creationId xmlns:a16="http://schemas.microsoft.com/office/drawing/2014/main" id="{55F8E2CB-1E2C-48CF-A61D-61C204B73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425" y="4791143"/>
            <a:ext cx="2026322" cy="170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00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31AE3-6B00-47EB-B1D8-D9B8F511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2A9E3B-B452-4F5E-AA0A-EE7D3DDF5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26" y="1459102"/>
            <a:ext cx="10137858" cy="4717861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731497-2AB6-4D56-B54F-3FBEAE4F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15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3574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E75F2-FD84-40C9-8F4E-923E8BA9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 «Пользователь»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3D547-106D-4897-9D77-66AE9E24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регистрация пользователей;</a:t>
            </a:r>
          </a:p>
          <a:p>
            <a:pPr lvl="0"/>
            <a:r>
              <a:rPr lang="ru-RU" dirty="0"/>
              <a:t>авторизация пользователей;</a:t>
            </a:r>
          </a:p>
          <a:p>
            <a:pPr lvl="1"/>
            <a:r>
              <a:rPr lang="ru-RU" dirty="0"/>
              <a:t>через соц. сети;</a:t>
            </a:r>
          </a:p>
          <a:p>
            <a:pPr lvl="1"/>
            <a:r>
              <a:rPr lang="ru-RU" dirty="0"/>
              <a:t>с использованием двухфакторной аутентификации;</a:t>
            </a:r>
          </a:p>
          <a:p>
            <a:pPr lvl="0"/>
            <a:r>
              <a:rPr lang="ru-RU" dirty="0"/>
              <a:t>отображение страницы пользователя;</a:t>
            </a:r>
          </a:p>
          <a:p>
            <a:pPr lvl="0"/>
            <a:r>
              <a:rPr lang="ru-RU" dirty="0"/>
              <a:t>настройки профиля пользователя;</a:t>
            </a:r>
          </a:p>
          <a:p>
            <a:pPr lvl="0"/>
            <a:r>
              <a:rPr lang="ru-RU" dirty="0"/>
              <a:t>работа с электронной почтой и другие.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A9BDBC-4222-4513-902C-B46F5F91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16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291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9D5A6-7034-441D-9E39-B756D68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настроек пользователя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DA1EF1-C571-4275-A45A-C4F99E8CE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77" y="1825625"/>
            <a:ext cx="5544446" cy="4351338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1C78F1-6724-4DA8-9B0C-4F60A305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17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6346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24495-EED5-4A9A-B33D-7E14F7DF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 «Разработчики»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E62E95-07A3-4506-82CF-3C9AA2C9C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создание коллективов;</a:t>
            </a:r>
          </a:p>
          <a:p>
            <a:pPr lvl="0"/>
            <a:r>
              <a:rPr lang="ru-RU" dirty="0"/>
              <a:t>отображение страницы коллектива;</a:t>
            </a:r>
          </a:p>
          <a:p>
            <a:pPr lvl="0"/>
            <a:r>
              <a:rPr lang="ru-RU" dirty="0"/>
              <a:t>редактирование информации коллектива;</a:t>
            </a:r>
          </a:p>
          <a:p>
            <a:pPr lvl="0"/>
            <a:r>
              <a:rPr lang="ru-RU" dirty="0"/>
              <a:t>управление иерархической структурой коллективов;</a:t>
            </a:r>
          </a:p>
          <a:p>
            <a:pPr lvl="0"/>
            <a:r>
              <a:rPr lang="ru-RU" dirty="0"/>
              <a:t>управление ролями пользователей в коллективе;</a:t>
            </a:r>
          </a:p>
          <a:p>
            <a:pPr lvl="0"/>
            <a:r>
              <a:rPr lang="ru-RU" dirty="0"/>
              <a:t>управление разработкой различных материалов:</a:t>
            </a:r>
          </a:p>
          <a:p>
            <a:pPr lvl="1"/>
            <a:r>
              <a:rPr lang="ru-RU" dirty="0"/>
              <a:t>курсы;</a:t>
            </a:r>
          </a:p>
          <a:p>
            <a:pPr lvl="1"/>
            <a:r>
              <a:rPr lang="ru-RU" dirty="0"/>
              <a:t>учебные материалы;</a:t>
            </a:r>
          </a:p>
          <a:p>
            <a:pPr lvl="1"/>
            <a:r>
              <a:rPr lang="ru-RU" dirty="0"/>
              <a:t>приложения;</a:t>
            </a:r>
          </a:p>
          <a:p>
            <a:pPr lvl="1"/>
            <a:r>
              <a:rPr lang="ru-RU" dirty="0"/>
              <a:t>системы;</a:t>
            </a:r>
          </a:p>
          <a:p>
            <a:pPr lvl="1"/>
            <a:r>
              <a:rPr lang="ru-RU" dirty="0"/>
              <a:t>типы данных;</a:t>
            </a:r>
          </a:p>
          <a:p>
            <a:pPr lvl="0"/>
            <a:r>
              <a:rPr lang="ru-RU" dirty="0"/>
              <a:t>управление обучением групп студентов.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7EE151-6A23-4E26-80DD-A1D8D91D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18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321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E65C4-FB49-4DF0-A661-FF81AE97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коллектива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A99F2E-4811-43E6-AAFE-3DA82B9A0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6" y="1825625"/>
            <a:ext cx="6768748" cy="4351338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7A9630-473D-4331-93B1-B1E69308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19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840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69BFF-DCE6-4B43-82A4-B6760298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005A8B-34DA-469D-B6B3-F71F425D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Способствовать обучению студентов за счёт интересного и интерактивного материала</a:t>
            </a:r>
          </a:p>
          <a:p>
            <a:r>
              <a:rPr lang="ru-RU" dirty="0"/>
              <a:t>Позволять преподавателю разрабатывать такой материал</a:t>
            </a:r>
          </a:p>
          <a:p>
            <a:r>
              <a:rPr lang="ru-RU" dirty="0"/>
              <a:t>Автоматизировать процесс проверки решений студентов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F3DD2F-1B28-4DF2-97B1-F9A8859F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2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4044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BA81B-9226-4A03-8CFB-FB08A8A1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31129-05B9-44F4-B78C-CE65919EA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дальнейшее развитие концепции;</a:t>
            </a:r>
          </a:p>
          <a:p>
            <a:pPr lvl="0"/>
            <a:r>
              <a:rPr lang="ru-RU" dirty="0"/>
              <a:t>реализация оставшихся приложений </a:t>
            </a:r>
          </a:p>
          <a:p>
            <a:pPr lvl="1"/>
            <a:r>
              <a:rPr lang="ru-RU" dirty="0"/>
              <a:t>Разработчики</a:t>
            </a:r>
          </a:p>
          <a:p>
            <a:pPr lvl="1"/>
            <a:r>
              <a:rPr lang="ru-RU" dirty="0"/>
              <a:t>Учебный процесс</a:t>
            </a:r>
          </a:p>
          <a:p>
            <a:pPr lvl="1"/>
            <a:r>
              <a:rPr lang="ru-RU" dirty="0"/>
              <a:t>Учебный материал</a:t>
            </a:r>
          </a:p>
          <a:p>
            <a:pPr lvl="1"/>
            <a:r>
              <a:rPr lang="ru-RU" dirty="0"/>
              <a:t>Приложения</a:t>
            </a:r>
          </a:p>
          <a:p>
            <a:pPr lvl="0"/>
            <a:r>
              <a:rPr lang="ru-RU" dirty="0"/>
              <a:t>разработать базовый набор приложений;</a:t>
            </a:r>
          </a:p>
          <a:p>
            <a:pPr lvl="0"/>
            <a:r>
              <a:rPr lang="ru-RU" dirty="0"/>
              <a:t>разработать примеры учебных материалов.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74618F-337E-4E16-BA17-FA3B22D7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20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8305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1D307-6EAC-44E1-8565-BFA959A31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5607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7657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EC47B-7B85-49C0-8C8A-354EB6F1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2D514-6C25-4819-B45B-2128DA14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Пользователи</a:t>
            </a:r>
          </a:p>
          <a:p>
            <a:r>
              <a:rPr lang="ru-RU" dirty="0"/>
              <a:t>Коллективы</a:t>
            </a:r>
          </a:p>
          <a:p>
            <a:r>
              <a:rPr lang="ru-RU" dirty="0"/>
              <a:t>Учебный процесс</a:t>
            </a:r>
          </a:p>
          <a:p>
            <a:r>
              <a:rPr lang="ru-RU" dirty="0"/>
              <a:t>Учебный материал</a:t>
            </a:r>
          </a:p>
          <a:p>
            <a:r>
              <a:rPr lang="ru-RU" dirty="0"/>
              <a:t>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D5BC5D-835A-4602-9AF4-3977F292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978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425AD-90E8-4F0A-AD8A-3AEFC894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C8FF3-0C4D-437A-BB7B-1C7FE86C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</a:t>
            </a:r>
          </a:p>
          <a:p>
            <a:r>
              <a:rPr lang="ru-RU" dirty="0"/>
              <a:t>Преподаватель</a:t>
            </a:r>
          </a:p>
          <a:p>
            <a:r>
              <a:rPr lang="ru-RU" dirty="0"/>
              <a:t>Разработчик</a:t>
            </a:r>
          </a:p>
          <a:p>
            <a:r>
              <a:rPr lang="ru-RU" dirty="0"/>
              <a:t>Студент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C024FF-8EA1-482B-871E-BBA7689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8149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91DF-4C60-4A48-AEB0-647C89C1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03F902-73B0-4E03-B651-73A24442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производить логическое деление пользователей на подразделения:</a:t>
            </a:r>
          </a:p>
          <a:p>
            <a:pPr lvl="1"/>
            <a:r>
              <a:rPr lang="ru-RU" dirty="0"/>
              <a:t>Университет</a:t>
            </a:r>
          </a:p>
          <a:p>
            <a:pPr lvl="1"/>
            <a:r>
              <a:rPr lang="ru-RU" dirty="0"/>
              <a:t>Школа</a:t>
            </a:r>
          </a:p>
          <a:p>
            <a:pPr lvl="1"/>
            <a:r>
              <a:rPr lang="ru-RU" dirty="0"/>
              <a:t>Факультет</a:t>
            </a:r>
          </a:p>
          <a:p>
            <a:pPr lvl="1"/>
            <a:r>
              <a:rPr lang="ru-RU" dirty="0"/>
              <a:t>Кафедра</a:t>
            </a:r>
          </a:p>
          <a:p>
            <a:pPr lvl="1"/>
            <a:r>
              <a:rPr lang="ru-RU" dirty="0"/>
              <a:t>Коллектив преподавателей</a:t>
            </a:r>
          </a:p>
          <a:p>
            <a:pPr lvl="1"/>
            <a:r>
              <a:rPr lang="ru-RU" dirty="0"/>
              <a:t>Коллектив разработчиков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F5C951-8AFA-43D0-99A4-EF3B5AC9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5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7269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A9B6C-6441-4560-BFA0-D02D65F7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Учебный 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B8229-B2CE-4687-95CE-CD93A65C7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Регулируется коллективами преподавателей</a:t>
            </a:r>
          </a:p>
          <a:p>
            <a:r>
              <a:rPr lang="ru-RU" dirty="0"/>
              <a:t>Требует:</a:t>
            </a:r>
          </a:p>
          <a:p>
            <a:pPr lvl="1"/>
            <a:r>
              <a:rPr lang="ru-RU" dirty="0"/>
              <a:t>Учебный материал</a:t>
            </a:r>
          </a:p>
          <a:p>
            <a:pPr lvl="1"/>
            <a:r>
              <a:rPr lang="ru-RU" dirty="0"/>
              <a:t>Приложения</a:t>
            </a:r>
          </a:p>
          <a:p>
            <a:r>
              <a:rPr lang="ru-RU" dirty="0"/>
              <a:t>Коллективные и индивидуальные задания студентам</a:t>
            </a:r>
          </a:p>
          <a:p>
            <a:r>
              <a:rPr lang="ru-RU" dirty="0"/>
              <a:t>Решения могут автоматически проверяться системой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E6B6F3-8BD2-4699-B5B7-4BC6E3BF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6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2048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3A350-9D61-41BA-937D-1F2B2DDD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Учебный материал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4F039-9681-41B4-ACDF-39B97FF3B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Составляется авторами с помощью различных приложений</a:t>
            </a:r>
          </a:p>
          <a:p>
            <a:r>
              <a:rPr lang="ru-RU" dirty="0"/>
              <a:t>Множество материалов могут формировать курс по какой-либо дисциплине</a:t>
            </a:r>
          </a:p>
          <a:p>
            <a:r>
              <a:rPr lang="ru-RU" dirty="0"/>
              <a:t>Доступ к материалам можно давать другим коллективам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850815-0794-428B-AF0E-8A90A4BD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7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882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3D95D-4546-4D9B-BF5C-7B0383E6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B633D8-6D0B-4EBD-8FE5-BF620327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Выполняют обработку данных</a:t>
            </a:r>
          </a:p>
          <a:p>
            <a:r>
              <a:rPr lang="ru-RU" dirty="0"/>
              <a:t>Могут отображать данные пользователю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529B4A-A8A0-4866-A6D9-77C21666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8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4588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D98A9-BE83-4D35-9179-C3459B86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Лекционный материал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C9EBC2-FC6F-4193-B86E-B8BDC1E3C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40" y="1825625"/>
            <a:ext cx="8179319" cy="4351338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32894E-95BE-4347-9562-325AE6D1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816F-8467-43F2-999C-138679E1CE5E}" type="slidenum">
              <a:rPr lang="ru-RU" sz="2800" smtClean="0"/>
              <a:t>9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461282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312</Words>
  <Application>Microsoft Office PowerPoint</Application>
  <PresentationFormat>Широкоэкранный</PresentationFormat>
  <Paragraphs>110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АСУ-1101 Облачная информационная система обучения студентов</vt:lpstr>
      <vt:lpstr>Цели системы</vt:lpstr>
      <vt:lpstr>Структура системы</vt:lpstr>
      <vt:lpstr>Пользователь</vt:lpstr>
      <vt:lpstr>Коллективы</vt:lpstr>
      <vt:lpstr>Учебный процесс</vt:lpstr>
      <vt:lpstr>Учебный материал</vt:lpstr>
      <vt:lpstr>Приложения</vt:lpstr>
      <vt:lpstr>Лекционный материал</vt:lpstr>
      <vt:lpstr>Тест</vt:lpstr>
      <vt:lpstr>Задача спортивного программирования</vt:lpstr>
      <vt:lpstr>Задачи по математике</vt:lpstr>
      <vt:lpstr>Эссе по литературе</vt:lpstr>
      <vt:lpstr>Использованные инструменты</vt:lpstr>
      <vt:lpstr>Модель базы данных</vt:lpstr>
      <vt:lpstr>Функции приложения «Пользователь»</vt:lpstr>
      <vt:lpstr>Страница настроек пользователя</vt:lpstr>
      <vt:lpstr>Функции приложения «Разработчики»</vt:lpstr>
      <vt:lpstr>Страница коллектива</vt:lpstr>
      <vt:lpstr>Планы на будущее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АСУ-1101 Облачная информационная система обучения студентов</dc:title>
  <dc:creator>Yuriy Bogomolov</dc:creator>
  <cp:lastModifiedBy>Yuriy Bogomolov</cp:lastModifiedBy>
  <cp:revision>20</cp:revision>
  <dcterms:created xsi:type="dcterms:W3CDTF">2017-12-24T16:09:42Z</dcterms:created>
  <dcterms:modified xsi:type="dcterms:W3CDTF">2017-12-24T19:37:19Z</dcterms:modified>
</cp:coreProperties>
</file>