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9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8" r:id="rId17"/>
    <p:sldId id="272" r:id="rId18"/>
    <p:sldId id="279" r:id="rId19"/>
    <p:sldId id="280" r:id="rId20"/>
    <p:sldId id="274" r:id="rId21"/>
    <p:sldId id="281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FF4ECDE-F535-470E-B1B6-84BF4617B0C1}">
          <p14:sldIdLst>
            <p14:sldId id="256"/>
            <p14:sldId id="260"/>
            <p14:sldId id="257"/>
            <p14:sldId id="261"/>
            <p14:sldId id="259"/>
            <p14:sldId id="258"/>
            <p14:sldId id="262"/>
            <p14:sldId id="263"/>
            <p14:sldId id="264"/>
            <p14:sldId id="265"/>
            <p14:sldId id="266"/>
            <p14:sldId id="267"/>
            <p14:sldId id="269"/>
            <p14:sldId id="268"/>
            <p14:sldId id="270"/>
            <p14:sldId id="278"/>
            <p14:sldId id="272"/>
            <p14:sldId id="279"/>
            <p14:sldId id="280"/>
            <p14:sldId id="274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8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2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04D3-6EBC-4277-A75E-30A0D7C86320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5BFA-1DF8-4C5D-9197-DB8951F1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0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04D3-6EBC-4277-A75E-30A0D7C86320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5BFA-1DF8-4C5D-9197-DB8951F1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2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04D3-6EBC-4277-A75E-30A0D7C86320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5BFA-1DF8-4C5D-9197-DB8951F1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1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04D3-6EBC-4277-A75E-30A0D7C86320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5BFA-1DF8-4C5D-9197-DB8951F1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1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04D3-6EBC-4277-A75E-30A0D7C86320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5BFA-1DF8-4C5D-9197-DB8951F1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0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04D3-6EBC-4277-A75E-30A0D7C86320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5BFA-1DF8-4C5D-9197-DB8951F1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8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04D3-6EBC-4277-A75E-30A0D7C86320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5BFA-1DF8-4C5D-9197-DB8951F1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69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04D3-6EBC-4277-A75E-30A0D7C86320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5BFA-1DF8-4C5D-9197-DB8951F1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9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04D3-6EBC-4277-A75E-30A0D7C86320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5BFA-1DF8-4C5D-9197-DB8951F1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6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04D3-6EBC-4277-A75E-30A0D7C86320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5BFA-1DF8-4C5D-9197-DB8951F1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8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04D3-6EBC-4277-A75E-30A0D7C86320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5BFA-1DF8-4C5D-9197-DB8951F1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0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C04D3-6EBC-4277-A75E-30A0D7C86320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B5BFA-1DF8-4C5D-9197-DB8951F1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9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ГПО АСУ-1101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Руководитель проекта: Катаев М.Ю., д.т.н., профессор</a:t>
            </a:r>
          </a:p>
          <a:p>
            <a:r>
              <a:rPr lang="ru-RU" dirty="0"/>
              <a:t>Участник проекта: Богомолов Ю.А., 434-1</a:t>
            </a:r>
          </a:p>
        </p:txBody>
      </p:sp>
    </p:spTree>
    <p:extLst>
      <p:ext uri="{BB962C8B-B14F-4D97-AF65-F5344CB8AC3E}">
        <p14:creationId xmlns:p14="http://schemas.microsoft.com/office/powerpoint/2010/main" val="2553704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97" y="0"/>
            <a:ext cx="119002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565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Школьное сочинение по литературе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Постановка проблемы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966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" y="310514"/>
            <a:ext cx="6115050" cy="61150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330" y="310514"/>
            <a:ext cx="6134100" cy="322897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9330" y="3539489"/>
            <a:ext cx="6096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54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Предлагаемое решение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Описание разрабатываемой системы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775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435" y="0"/>
            <a:ext cx="73951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86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Предлагаемое решение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Возможные решения вышеизложенных проблем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0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Школьное сочинение по литературе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Возможное решение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62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834"/>
            <a:ext cx="12192000" cy="554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45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Студент и теория графов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Возможное решение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20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задач по математике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Возможное решение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74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задач по математике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Постановка проблемы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417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979" y="0"/>
            <a:ext cx="8836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08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797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66558"/>
          </a:xfrm>
        </p:spPr>
        <p:txBody>
          <a:bodyPr/>
          <a:lstStyle/>
          <a:p>
            <a:r>
              <a:rPr lang="ru-RU" dirty="0"/>
              <a:t>Спасибо за внимание!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73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187" y="0"/>
            <a:ext cx="6143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5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Студент и теория графов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Постановка проблемы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679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92"/>
            <a:ext cx="12192000" cy="685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88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803"/>
            <a:ext cx="12192000" cy="670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786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61"/>
            <a:ext cx="12192000" cy="657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43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5" y="0"/>
            <a:ext cx="121398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05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381"/>
            <a:ext cx="12192000" cy="648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5693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77</Words>
  <Application>Microsoft Office PowerPoint</Application>
  <PresentationFormat>Широкоэкранный</PresentationFormat>
  <Paragraphs>20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Тема Office</vt:lpstr>
      <vt:lpstr>ГПО АСУ-1101</vt:lpstr>
      <vt:lpstr>Проверка задач по математике</vt:lpstr>
      <vt:lpstr>Презентация PowerPoint</vt:lpstr>
      <vt:lpstr>Студент и теория графов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Школьное сочинение по литературе</vt:lpstr>
      <vt:lpstr>Презентация PowerPoint</vt:lpstr>
      <vt:lpstr>Предлагаемое решение</vt:lpstr>
      <vt:lpstr>Презентация PowerPoint</vt:lpstr>
      <vt:lpstr>Предлагаемое решение</vt:lpstr>
      <vt:lpstr>Школьное сочинение по литературе</vt:lpstr>
      <vt:lpstr>Презентация PowerPoint</vt:lpstr>
      <vt:lpstr>Студент и теория графов</vt:lpstr>
      <vt:lpstr>Проверка задач по математике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ГПО АСУ-1101</dc:title>
  <dc:creator>Yuriy Bogomolov</dc:creator>
  <cp:lastModifiedBy>Yuriy Bogomolov</cp:lastModifiedBy>
  <cp:revision>39</cp:revision>
  <dcterms:created xsi:type="dcterms:W3CDTF">2017-05-12T12:13:27Z</dcterms:created>
  <dcterms:modified xsi:type="dcterms:W3CDTF">2017-05-24T13:35:57Z</dcterms:modified>
</cp:coreProperties>
</file>