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8" r:id="rId11"/>
    <p:sldId id="266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718" autoAdjust="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outlineViewPr>
    <p:cViewPr>
      <p:scale>
        <a:sx n="33" d="100"/>
        <a:sy n="33" d="100"/>
      </p:scale>
      <p:origin x="0" y="-23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2053-8746-4FF4-A18C-CB547DB4E19E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C876-B1AD-4937-9E9D-8DC7632B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6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2053-8746-4FF4-A18C-CB547DB4E19E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C876-B1AD-4937-9E9D-8DC7632B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5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2053-8746-4FF4-A18C-CB547DB4E19E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C876-B1AD-4937-9E9D-8DC7632B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2053-8746-4FF4-A18C-CB547DB4E19E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C876-B1AD-4937-9E9D-8DC7632B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7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2053-8746-4FF4-A18C-CB547DB4E19E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C876-B1AD-4937-9E9D-8DC7632B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8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2053-8746-4FF4-A18C-CB547DB4E19E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C876-B1AD-4937-9E9D-8DC7632B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3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2053-8746-4FF4-A18C-CB547DB4E19E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C876-B1AD-4937-9E9D-8DC7632B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3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2053-8746-4FF4-A18C-CB547DB4E19E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C876-B1AD-4937-9E9D-8DC7632B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9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2053-8746-4FF4-A18C-CB547DB4E19E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C876-B1AD-4937-9E9D-8DC7632B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6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2053-8746-4FF4-A18C-CB547DB4E19E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C876-B1AD-4937-9E9D-8DC7632B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9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2053-8746-4FF4-A18C-CB547DB4E19E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C876-B1AD-4937-9E9D-8DC7632B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1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42053-8746-4FF4-A18C-CB547DB4E19E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1C876-B1AD-4937-9E9D-8DC7632B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5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23995"/>
          </a:xfrm>
        </p:spPr>
        <p:txBody>
          <a:bodyPr>
            <a:normAutofit fontScale="90000"/>
          </a:bodyPr>
          <a:lstStyle/>
          <a:p>
            <a:r>
              <a:rPr lang="ru-RU" dirty="0"/>
              <a:t>ГПО АСУ-1101</a:t>
            </a:r>
            <a:br>
              <a:rPr lang="ru-RU" dirty="0"/>
            </a:br>
            <a:r>
              <a:rPr lang="ru-RU" dirty="0"/>
              <a:t>Облачная информационная система обучения студентов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46358"/>
            <a:ext cx="9144000" cy="1311442"/>
          </a:xfrm>
        </p:spPr>
        <p:txBody>
          <a:bodyPr/>
          <a:lstStyle/>
          <a:p>
            <a:r>
              <a:rPr lang="ru-RU" dirty="0"/>
              <a:t>Руководитель проекта: Катаев М.Ю., д.т.н., профессор</a:t>
            </a:r>
          </a:p>
          <a:p>
            <a:r>
              <a:rPr lang="ru-RU" dirty="0"/>
              <a:t>Участник проекта: Богомолов Ю.А., 434-1</a:t>
            </a:r>
          </a:p>
        </p:txBody>
      </p:sp>
    </p:spTree>
    <p:extLst>
      <p:ext uri="{BB962C8B-B14F-4D97-AF65-F5344CB8AC3E}">
        <p14:creationId xmlns:p14="http://schemas.microsoft.com/office/powerpoint/2010/main" val="714710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834"/>
            <a:ext cx="12192000" cy="554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711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Студент и теория графов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Постановка проблемы и возможное решение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23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задач по математике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Постановка проблемы и решение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57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979" y="0"/>
            <a:ext cx="8836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15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Языки программирования и среды разработки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+ JavaScript + CSS</a:t>
            </a:r>
          </a:p>
          <a:p>
            <a:r>
              <a:rPr lang="en-US" dirty="0"/>
              <a:t>Python 3</a:t>
            </a:r>
          </a:p>
          <a:p>
            <a:r>
              <a:rPr lang="en-US" dirty="0"/>
              <a:t>C++</a:t>
            </a:r>
          </a:p>
          <a:p>
            <a:r>
              <a:rPr lang="en-US" dirty="0"/>
              <a:t>Sublime Text 3</a:t>
            </a:r>
          </a:p>
          <a:p>
            <a:r>
              <a:rPr lang="en-US" dirty="0"/>
              <a:t>Microsoft Visual Studio</a:t>
            </a:r>
          </a:p>
        </p:txBody>
      </p:sp>
    </p:spTree>
    <p:extLst>
      <p:ext uri="{BB962C8B-B14F-4D97-AF65-F5344CB8AC3E}">
        <p14:creationId xmlns:p14="http://schemas.microsoft.com/office/powerpoint/2010/main" val="604308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56079"/>
          </a:xfrm>
        </p:spPr>
        <p:txBody>
          <a:bodyPr/>
          <a:lstStyle/>
          <a:p>
            <a:r>
              <a:rPr lang="ru-RU" dirty="0"/>
              <a:t>Спасибо за внимание!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6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проекта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5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проекта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Никаких ограничений по дисциплинам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7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проекта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Никаких ограничений по дисциплинам</a:t>
            </a:r>
          </a:p>
          <a:p>
            <a:r>
              <a:rPr lang="ru-RU" dirty="0"/>
              <a:t>Учебный материал может и должен быть разнообразным и интерактивным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31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проекта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Никаких ограничений по дисциплинам</a:t>
            </a:r>
          </a:p>
          <a:p>
            <a:r>
              <a:rPr lang="ru-RU" dirty="0"/>
              <a:t>Учебный материал может и должен быть разнообразным и интерактивным</a:t>
            </a:r>
          </a:p>
          <a:p>
            <a:r>
              <a:rPr lang="ru-RU" dirty="0"/>
              <a:t>Система может проверять решения студентов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716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Поставленные задачи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Разработать архитектуру системы, содержащую интерпретаторы учебного материала и обработчики решений студентов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715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Поставленные задачи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Разработать архитектуру системы, содержащую интерпретаторы учебного материала и обработчики решений студентов</a:t>
            </a:r>
          </a:p>
          <a:p>
            <a:endParaRPr lang="ru-RU" dirty="0"/>
          </a:p>
          <a:p>
            <a:r>
              <a:rPr lang="ru-RU" dirty="0"/>
              <a:t>Начать разработку программной реализации</a:t>
            </a:r>
          </a:p>
          <a:p>
            <a:r>
              <a:rPr lang="ru-RU" dirty="0"/>
              <a:t>Разработать базовый набор интерпретаторов и обработчиков</a:t>
            </a:r>
          </a:p>
          <a:p>
            <a:r>
              <a:rPr lang="ru-RU" dirty="0"/>
              <a:t>Наполнять систему учебными материалами</a:t>
            </a:r>
          </a:p>
          <a:p>
            <a:r>
              <a:rPr lang="ru-RU" dirty="0"/>
              <a:t>Начать проектирование автоматизированного бота, способного самостоятельно выдавать задания студентам на основе их знаний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7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435" y="0"/>
            <a:ext cx="7395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5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Сочинения по литературе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Постановка проблемы и решение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67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173</Words>
  <Application>Microsoft Office PowerPoint</Application>
  <PresentationFormat>Широкоэкранный</PresentationFormat>
  <Paragraphs>35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ГПО АСУ-1101 Облачная информационная система обучения студентов</vt:lpstr>
      <vt:lpstr>Цели проекта</vt:lpstr>
      <vt:lpstr>Цели проекта</vt:lpstr>
      <vt:lpstr>Цели проекта</vt:lpstr>
      <vt:lpstr>Цели проекта</vt:lpstr>
      <vt:lpstr>Поставленные задачи</vt:lpstr>
      <vt:lpstr>Поставленные задачи</vt:lpstr>
      <vt:lpstr>Презентация PowerPoint</vt:lpstr>
      <vt:lpstr>Сочинения по литературе</vt:lpstr>
      <vt:lpstr>Презентация PowerPoint</vt:lpstr>
      <vt:lpstr>Студент и теория графов</vt:lpstr>
      <vt:lpstr>Проверка задач по математике</vt:lpstr>
      <vt:lpstr>Презентация PowerPoint</vt:lpstr>
      <vt:lpstr>Языки программирования и среды разработки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ГПО АСУ-1101 Облачная информационная система обучения студентов</dc:title>
  <dc:creator>Yuriy Bogomolov</dc:creator>
  <cp:lastModifiedBy>Yuriy Bogomolov</cp:lastModifiedBy>
  <cp:revision>28</cp:revision>
  <dcterms:created xsi:type="dcterms:W3CDTF">2017-05-24T15:57:28Z</dcterms:created>
  <dcterms:modified xsi:type="dcterms:W3CDTF">2017-05-25T01:03:43Z</dcterms:modified>
</cp:coreProperties>
</file>