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874C94-E655-489B-ABA9-E3C5F0BE8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0510ED-30BF-47C5-B19F-08B0ACD19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449E60-002B-4AB0-BBD1-E3B4B662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0F9C-65C4-455E-AC36-390618EE1596}" type="datetimeFigureOut">
              <a:rPr lang="ru-RU" smtClean="0"/>
              <a:t>27.11.2017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C87F0D-AE7C-491C-AD0A-6B0771BC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124214-0E3A-4062-8EA4-1DE9F6EB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26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9A64E-5070-49E5-BF35-6D2EE4D2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C9FB34-C276-4D44-8AD4-DD3CD2172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70BE11-E331-46BE-8427-69A3B058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0F9C-65C4-455E-AC36-390618EE1596}" type="datetimeFigureOut">
              <a:rPr lang="ru-RU" smtClean="0"/>
              <a:t>27.11.2017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8B552C-E7CD-44A4-82F2-1C596E41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3FDE96-C719-48B9-996A-B4DB59C6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2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D366808-C3FA-4EB5-9860-EFD083BC3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B720FD-F9DB-4B76-A775-FDB96338D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FE33F3-7C1A-4AE2-96BC-DF5D39EB8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0F9C-65C4-455E-AC36-390618EE1596}" type="datetimeFigureOut">
              <a:rPr lang="ru-RU" smtClean="0"/>
              <a:t>27.11.2017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6F41B8-7ADE-4368-A786-82B669DA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DD71FA-48B9-4E50-AA7C-FFC51D66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72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799DC-DDEA-4757-90AB-0783F13A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969CE4-47FA-456B-BAF2-B06EE3904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CB0983-4278-4C2E-A3BD-7845C382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0F9C-65C4-455E-AC36-390618EE1596}" type="datetimeFigureOut">
              <a:rPr lang="ru-RU" smtClean="0"/>
              <a:t>27.11.2017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6A62F0-7282-43B1-A091-A696273C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C91929-D12D-44D7-ACF0-7B3A79B1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57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FE80D-5DC1-419D-B761-92AB1D2A1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030D05-E90F-4D93-82FD-11934BEB0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9B6223-B1F7-4820-9568-502B012C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0F9C-65C4-455E-AC36-390618EE1596}" type="datetimeFigureOut">
              <a:rPr lang="ru-RU" smtClean="0"/>
              <a:t>27.11.2017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5863E6-6C33-4674-8105-B3732A5A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9F151A-9249-4F61-89D7-1CB0B4F8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39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FD4E9-9F18-4234-8F5C-DF471BB7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EF68C2-E1E3-45AF-A939-E18A97153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F0DCE4-789A-42D0-A9D4-C578FC15B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4F17AF-933F-447D-BF80-FC74E01E1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0F9C-65C4-455E-AC36-390618EE1596}" type="datetimeFigureOut">
              <a:rPr lang="ru-RU" smtClean="0"/>
              <a:t>27.11.2017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652511-B017-4E2E-8F7E-191E4AF0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EE60B8-D78B-4369-9ACD-4FE78204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9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B8B88-9D5C-453C-8BD7-0D5D93F7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4BA61E-E80E-46AD-A1B8-3263E7435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E6DC4D-3ECF-4061-B694-3ACE5B7AE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B32C219-7EAB-4137-8B6A-6F34BF900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F08EC5-4F83-471B-AAA5-58C2D9535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BE3FAC7-1D33-4605-AA2B-2705AB95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0F9C-65C4-455E-AC36-390618EE1596}" type="datetimeFigureOut">
              <a:rPr lang="ru-RU" smtClean="0"/>
              <a:t>27.11.2017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08D2FF8-7035-412D-815B-D4DF5533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53A8361-C138-49C8-8946-DD3E1736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92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A19BB-ABB0-4454-8B7A-ABED9ECA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710C3B-E5E5-41A3-9BC0-CD1E3DAD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0F9C-65C4-455E-AC36-390618EE1596}" type="datetimeFigureOut">
              <a:rPr lang="ru-RU" smtClean="0"/>
              <a:t>27.11.2017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A4EB53-97A8-42AD-9A42-D7231663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24C94B-1DB1-4114-AC0D-65BD0580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32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DB3695B-9897-43F1-B764-638E3794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0F9C-65C4-455E-AC36-390618EE1596}" type="datetimeFigureOut">
              <a:rPr lang="ru-RU" smtClean="0"/>
              <a:t>27.11.2017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56CA8AA-2B87-46C0-AA8E-5E772545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87E55B-40BB-4CBA-97E9-61E9BD33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72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F044F-837E-46C3-9873-1E5CA633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AC2B12-CBFC-4E8D-B289-EF0DD6BE7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32B9D7-0BE0-4814-AAE2-C24B287D2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5C60DE-7EF6-4593-A25E-6DD11788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0F9C-65C4-455E-AC36-390618EE1596}" type="datetimeFigureOut">
              <a:rPr lang="ru-RU" smtClean="0"/>
              <a:t>27.11.2017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344C3D-765D-41C5-A127-40A22DFA9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D8050B-B3EB-489A-8305-FB07310E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20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B92C7-13C2-4574-8125-9CB05F53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A086895-7743-4DCB-87EC-ADAB822C2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4BBA16-CE4C-4361-B21C-F4864E6AA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89A649-9979-48F9-8353-7F3A6385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0F9C-65C4-455E-AC36-390618EE1596}" type="datetimeFigureOut">
              <a:rPr lang="ru-RU" smtClean="0"/>
              <a:t>27.11.2017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16057F-27BB-4DFA-BF2E-EA1B1577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8252F0-93F2-4564-8E9A-2DBB4334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94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059D8-3FDC-4494-A271-27E3827E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87702F-CF58-4F97-973C-BE73C2F2B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4C3CA4-0281-40E7-A986-42BB8FA25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A0F9C-65C4-455E-AC36-390618EE1596}" type="datetimeFigureOut">
              <a:rPr lang="ru-RU" smtClean="0"/>
              <a:t>27.11.2017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65AA74-D2A2-4C03-8EDB-5FACB737E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E425B3-64F3-43F1-BA9C-3DDAE8A32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55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13EA3-DCF3-4402-8374-45A53756B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Облачная информационная система обучения студентов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D50280-A798-4528-A337-5C694A671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67944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Студенты каф. АСУ гр. 434-1:</a:t>
            </a:r>
          </a:p>
          <a:p>
            <a:pPr algn="r"/>
            <a:r>
              <a:rPr lang="ru-RU" dirty="0"/>
              <a:t>Богомолов Ю.А.</a:t>
            </a:r>
          </a:p>
          <a:p>
            <a:pPr algn="r"/>
            <a:r>
              <a:rPr lang="ru-RU" dirty="0"/>
              <a:t>Бодрухин А.А.</a:t>
            </a:r>
          </a:p>
          <a:p>
            <a:pPr algn="r"/>
            <a:endParaRPr lang="ru-RU" sz="600" dirty="0"/>
          </a:p>
          <a:p>
            <a:pPr algn="r"/>
            <a:r>
              <a:rPr lang="ru-RU" dirty="0"/>
              <a:t>Руководитель:</a:t>
            </a:r>
          </a:p>
          <a:p>
            <a:pPr algn="r"/>
            <a:r>
              <a:rPr lang="ru-RU" dirty="0"/>
              <a:t>д.т.н., профессор Катаев М.Ю.</a:t>
            </a:r>
          </a:p>
        </p:txBody>
      </p:sp>
    </p:spTree>
    <p:extLst>
      <p:ext uri="{BB962C8B-B14F-4D97-AF65-F5344CB8AC3E}">
        <p14:creationId xmlns:p14="http://schemas.microsoft.com/office/powerpoint/2010/main" val="249235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288C6-9E99-47D4-BCF4-0DB0B6F0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F25E6A-5E67-4E64-AA34-14EC09056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Способствовать обучению студентов за счёт интересного материала</a:t>
            </a:r>
          </a:p>
          <a:p>
            <a:r>
              <a:rPr lang="ru-RU" dirty="0"/>
              <a:t>Позволять создавать разнообразный интерактивный материал</a:t>
            </a:r>
          </a:p>
          <a:p>
            <a:r>
              <a:rPr lang="ru-RU" dirty="0"/>
              <a:t>Снизить нагрузку на преподавателей, переложив работу по проверке решений на систему</a:t>
            </a:r>
          </a:p>
        </p:txBody>
      </p:sp>
    </p:spTree>
    <p:extLst>
      <p:ext uri="{BB962C8B-B14F-4D97-AF65-F5344CB8AC3E}">
        <p14:creationId xmlns:p14="http://schemas.microsoft.com/office/powerpoint/2010/main" val="210529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95C5F-66F4-4998-9DD9-523FE97FE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5F0FBB-5305-482E-8332-371F0BFB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Компиляторы/интерпретаторы</a:t>
            </a:r>
          </a:p>
          <a:p>
            <a:r>
              <a:rPr lang="ru-RU" dirty="0"/>
              <a:t>Программа для проверки программы студента на тестах</a:t>
            </a:r>
          </a:p>
          <a:p>
            <a:r>
              <a:rPr lang="ru-RU" dirty="0"/>
              <a:t>Программа для проверки результатов тестирования студента</a:t>
            </a:r>
          </a:p>
          <a:p>
            <a:r>
              <a:rPr lang="ru-RU" dirty="0"/>
              <a:t>Скрипты для отображения интерактивного лекционного материала на странице</a:t>
            </a:r>
          </a:p>
          <a:p>
            <a:r>
              <a:rPr lang="ru-RU" dirty="0"/>
              <a:t>Нейросеть для распознавания рукописного текста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812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6FCF8B-CE60-457C-B15E-89F89D5C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Лекционный материал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DA46CE1-4725-4A5B-BC98-7B9C0B88E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340" y="1825625"/>
            <a:ext cx="8179319" cy="4351338"/>
          </a:xfrm>
        </p:spPr>
      </p:pic>
    </p:spTree>
    <p:extLst>
      <p:ext uri="{BB962C8B-B14F-4D97-AF65-F5344CB8AC3E}">
        <p14:creationId xmlns:p14="http://schemas.microsoft.com/office/powerpoint/2010/main" val="50988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E8955B-B82F-4B78-98BF-054D1C4D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75A7BE2-A7C0-4B30-9BD1-E99A5B603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772" y="1825625"/>
            <a:ext cx="7618455" cy="4351338"/>
          </a:xfrm>
        </p:spPr>
      </p:pic>
    </p:spTree>
    <p:extLst>
      <p:ext uri="{BB962C8B-B14F-4D97-AF65-F5344CB8AC3E}">
        <p14:creationId xmlns:p14="http://schemas.microsoft.com/office/powerpoint/2010/main" val="298916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C212D-F11B-4AD3-AF0B-0B147A8C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спортивного программирования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0533FA7-1E01-4A53-9869-9D59E2373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318" y="1825625"/>
            <a:ext cx="7341363" cy="4351338"/>
          </a:xfrm>
        </p:spPr>
      </p:pic>
    </p:spTree>
    <p:extLst>
      <p:ext uri="{BB962C8B-B14F-4D97-AF65-F5344CB8AC3E}">
        <p14:creationId xmlns:p14="http://schemas.microsoft.com/office/powerpoint/2010/main" val="570039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68BF5-FD36-4209-8088-E474C5E2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по математике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C4A5577-C3C2-46CE-AFC9-2137ABA9F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658" y="1825625"/>
            <a:ext cx="8688684" cy="4351338"/>
          </a:xfrm>
        </p:spPr>
      </p:pic>
    </p:spTree>
    <p:extLst>
      <p:ext uri="{BB962C8B-B14F-4D97-AF65-F5344CB8AC3E}">
        <p14:creationId xmlns:p14="http://schemas.microsoft.com/office/powerpoint/2010/main" val="164313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F5583-FC48-4074-A092-2500A487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Эссе по литературе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FA965EC-0510-44C5-B826-524C50DAA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4060811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5C1FD-98C1-4C20-AF31-A1A325E40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58373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109</Words>
  <Application>Microsoft Office PowerPoint</Application>
  <PresentationFormat>Широкоэкранный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Облачная информационная система обучения студентов</vt:lpstr>
      <vt:lpstr>Цели проекта</vt:lpstr>
      <vt:lpstr>Приложения</vt:lpstr>
      <vt:lpstr>Лекционный материал</vt:lpstr>
      <vt:lpstr>Тест</vt:lpstr>
      <vt:lpstr>Задача спортивного программирования</vt:lpstr>
      <vt:lpstr>Задачи по математике</vt:lpstr>
      <vt:lpstr>Эссе по литературе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Облачная информационная система обучения студентов</dc:title>
  <dc:creator>Yuriy Bogomolov</dc:creator>
  <cp:lastModifiedBy>Yuriy Bogomolov</cp:lastModifiedBy>
  <cp:revision>14</cp:revision>
  <dcterms:created xsi:type="dcterms:W3CDTF">2017-11-27T08:03:46Z</dcterms:created>
  <dcterms:modified xsi:type="dcterms:W3CDTF">2017-11-27T09:20:37Z</dcterms:modified>
</cp:coreProperties>
</file>