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2B39-C0B2-4024-900B-E1638073E3C1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7B61-E300-4676-87B2-312E4A88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57B61-E300-4676-87B2-312E4A883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5C711-8112-4FD6-82A6-FD21A80F2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1C5F95-7BB2-484D-9586-4C364716C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0C89C-CABD-49F3-AD8C-92CD6772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F2E7A-012C-432D-A172-12B59CA2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0C1E32-6759-45CA-A129-8DBC6D00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A3140-8358-4F9A-8D45-C79620A3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4935D2-7A5E-4C2A-ACB2-D5AE259A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2070E-BC90-4686-8835-A3EDD58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DF101-02B3-4FE3-94A1-7ABE3B1E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DE677-F1DF-4AF6-A04B-AD557684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C932C3-E54A-420B-9061-C005321A1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1F7BF-7A6A-4C9A-B66D-DE46C94E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06686-6674-453E-9778-65CC86CC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DEC2D-71DB-44E4-947B-1D72AD88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8A0738-DEAB-4E33-B0C6-5EBC7F05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714A4-DAD8-4168-91F4-B4DAD069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8BB7-CA76-4D30-935A-1F8EEF5A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5D24B-3FA2-44DA-A670-8051D48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39BDF-8037-4334-8EF6-43A1D0C2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93DD8-B2D4-4F14-AEC3-FD70FB59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C0F4-F4C7-4BD3-8BE2-5E23E985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73170-4709-4442-9E4C-7E8387C2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C95F0-FFF5-4FA5-BAE2-4197652E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F0ADD-A6ED-473B-9FE1-C6A21ED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013C0-17D2-4D8F-A8EC-4F88F2F4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A1920-CD3C-414A-9B34-5DF877B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BDC46-9651-41E4-9EF6-2C5552E31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972706-DD2B-414D-A43A-B488B7FC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46C39-46F3-45D0-8418-2105E380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511663-F833-429C-8A29-52C7D576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0928C-FE5F-4780-A7FA-18A9C8E3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31C1-0543-46E8-B860-2B9DBF67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58EC1-2A35-4545-99A6-1C4F35AC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9F460-A11D-4CF0-972F-095CF4E5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9AC696-BDF3-42B0-AE8A-4C5F760A6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E8FB1A-061B-4122-A2D4-4AF4731E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01005E-ED86-4590-AB3D-94DBE54E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743B21-04AC-47DF-B679-CAFB7DE2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75D0F8-3BE1-4D1F-A351-38736A25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EA357-D99E-4825-B7E1-10C597F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1240CA-B44A-4E78-B627-C3492AD1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3CF653-5968-4632-8652-075E53B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D9EAF8-C102-4F90-A4BE-37F76404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7E8FF2-F88C-4D84-80D4-07F38C55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E4B7C-E74B-4B64-90D8-B2125771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554CC-6A2E-4877-B9B3-92338DDC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CA877-A398-46CE-9ABC-3326EBB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56CB2-178D-4D0A-BC57-27BDFF32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C856AB-C4B2-48B8-B5B9-DF1F42928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AE2DB7-4107-494A-8BBA-1160CC95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FBB8C-DC76-417F-98E4-3660C5FC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80B811-06FB-43D6-B9E1-67DB0773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48B22-AB64-48A9-88C9-144F3C42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D07360-C2C4-4518-B95E-CF894B14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F587BB-4C39-4E84-907D-510E7D8C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08FF76-883D-4DC4-A7A9-7F7B523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19270-70FA-4AFA-BE44-BF80A4AE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4A18C-FEF7-41C6-9E9E-4A3D1F9E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9B157-3CE3-4171-A8EC-CE39E2AA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E726FD-F9E3-447A-931B-7DA7F2D1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42186-83CF-4387-902F-753641FB3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2BC4-FE42-4B3D-AFE4-ADA2FB7D3FC7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FACB7-283A-4DF4-819E-56C996D3E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0B3912-5F38-4B3D-BE05-38837EE1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2D3A-26E6-43A6-A1C2-46156714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38BC7-0019-4C30-8CF4-6CD02EDF9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 ДАННЫХ СИСТЕМЫ ОБУЧЕНИЯ СТУДЕНТОВ 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E2E08F-CA26-4A53-AAAE-67C13F088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Курсовой проект по дисциплине Базы Данных</a:t>
            </a:r>
          </a:p>
          <a:p>
            <a:r>
              <a:rPr lang="ru-RU" dirty="0"/>
              <a:t>Руководитель: к.т.н., доцент каф. АСУ Алфёров С.М.</a:t>
            </a:r>
          </a:p>
          <a:p>
            <a:r>
              <a:rPr lang="ru-RU" dirty="0"/>
              <a:t>Выполнил: студент гр. 434-1 Богомолов Ю.А.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B95EA-C2A1-4C10-8BD0-EFF38CBA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и их функции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EFC09-ED48-4D34-9B41-C96A8F21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Преподаватель: </a:t>
            </a:r>
          </a:p>
          <a:p>
            <a:pPr lvl="1"/>
            <a:r>
              <a:rPr lang="ru-RU" dirty="0"/>
              <a:t>Составление учебного материала; </a:t>
            </a:r>
          </a:p>
          <a:p>
            <a:pPr lvl="1"/>
            <a:r>
              <a:rPr lang="ru-RU" dirty="0"/>
              <a:t>Выдача заданий студентам; </a:t>
            </a:r>
          </a:p>
          <a:p>
            <a:pPr lvl="1"/>
            <a:r>
              <a:rPr lang="ru-RU" dirty="0"/>
              <a:t>Проверка результатов решений студентов. </a:t>
            </a:r>
          </a:p>
          <a:p>
            <a:r>
              <a:rPr lang="ru-RU" dirty="0"/>
              <a:t>Студент: </a:t>
            </a:r>
          </a:p>
          <a:p>
            <a:pPr lvl="1"/>
            <a:r>
              <a:rPr lang="ru-RU" dirty="0"/>
              <a:t>Решений заданий, выданных преподавателями. </a:t>
            </a:r>
          </a:p>
          <a:p>
            <a:r>
              <a:rPr lang="ru-RU" dirty="0"/>
              <a:t>Разработчик: </a:t>
            </a:r>
          </a:p>
          <a:p>
            <a:pPr lvl="1"/>
            <a:r>
              <a:rPr lang="ru-RU" dirty="0"/>
              <a:t>Разработка конструкторов учебного материала; </a:t>
            </a:r>
          </a:p>
          <a:p>
            <a:pPr lvl="1"/>
            <a:r>
              <a:rPr lang="ru-RU" dirty="0"/>
              <a:t>Разработка интерпретаторов учебного материала; </a:t>
            </a:r>
          </a:p>
          <a:p>
            <a:pPr lvl="1"/>
            <a:r>
              <a:rPr lang="ru-RU" dirty="0"/>
              <a:t>Разработка обработчиков решений студентов.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ECD25-B460-4FBF-848B-5D8C606D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96" y="0"/>
            <a:ext cx="8977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0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47DA0-7E16-4961-9ACD-6C0ED906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Благодарю за внимание!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4A7D6D-6A12-4B16-939A-EBDDD07D3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Ожидаю ваши вопросы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46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Широкоэкранный</PresentationFormat>
  <Paragraphs>18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БАЗА ДАННЫХ СИСТЕМЫ ОБУЧЕНИЯ СТУДЕНТОВ </vt:lpstr>
      <vt:lpstr>Пользователи и их функции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СИСТЕМЫ ОБУЧЕНИЯ СТУДЕНТОВ </dc:title>
  <dc:creator>Yuriy Bogomolov</dc:creator>
  <cp:lastModifiedBy>Yuriy Bogomolov</cp:lastModifiedBy>
  <cp:revision>4</cp:revision>
  <dcterms:created xsi:type="dcterms:W3CDTF">2017-06-03T01:05:43Z</dcterms:created>
  <dcterms:modified xsi:type="dcterms:W3CDTF">2017-06-03T01:14:37Z</dcterms:modified>
</cp:coreProperties>
</file>