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58" r:id="rId11"/>
    <p:sldId id="261" r:id="rId12"/>
    <p:sldId id="260" r:id="rId13"/>
    <p:sldId id="262" r:id="rId14"/>
    <p:sldId id="263" r:id="rId15"/>
    <p:sldId id="264" r:id="rId16"/>
    <p:sldId id="273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9BB-F587-4174-8240-CBA6A19AE3AC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5F67-CCDD-44A9-A140-5BEA272B8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67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4C94-E655-489B-ABA9-E3C5F0BE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510ED-30BF-47C5-B19F-08B0ACD1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49E60-002B-4AB0-BBD1-E3B4B66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3BBD-826F-4796-B066-4E806606F2DF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87F0D-AE7C-491C-AD0A-6B0771BC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24214-0E3A-4062-8EA4-1DE9F6EB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9A64E-5070-49E5-BF35-6D2EE4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9FB34-C276-4D44-8AD4-DD3CD217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0BE11-E331-46BE-8427-69A3B05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8654-EB4A-42BD-9093-4E546D4A312B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B552C-E7CD-44A4-82F2-1C596E41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FDE96-C719-48B9-996A-B4DB59C6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366808-C3FA-4EB5-9860-EFD083BC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720FD-F9DB-4B76-A775-FDB96338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E33F3-7C1A-4AE2-96BC-DF5D39E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2B81-BF35-4C35-9D51-F8B54C06A1A7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1B8-7ADE-4368-A786-82B669D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71FA-48B9-4E50-AA7C-FFC51D6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99DC-DDEA-4757-90AB-0783F13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69CE4-47FA-456B-BAF2-B06EE390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B0983-4278-4C2E-A3BD-7845C38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2664-B57B-4D07-A549-56C8CE0865F8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A62F0-7282-43B1-A091-A696273C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1929-D12D-44D7-ACF0-7B3A79B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E80D-5DC1-419D-B761-92AB1D2A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30D05-E90F-4D93-82FD-11934BEB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B6223-B1F7-4820-9568-502B012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CB3-A579-4814-B932-FE8A8E3E8A67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863E6-6C33-4674-8105-B3732A5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F151A-9249-4F61-89D7-1CB0B4F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D4E9-9F18-4234-8F5C-DF471BB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F68C2-E1E3-45AF-A939-E18A9715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F0DCE4-789A-42D0-A9D4-C578FC15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4F17AF-933F-447D-BF80-FC74E01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8FCF-393A-4968-A35A-BF2CBF5F8A7F}" type="datetime1">
              <a:rPr lang="ru-RU" smtClean="0"/>
              <a:t>29.11.2017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52511-B017-4E2E-8F7E-191E4AF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E60B8-D78B-4369-9ACD-4FE7820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8B88-9D5C-453C-8BD7-0D5D93F7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BA61E-E80E-46AD-A1B8-3263E743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6DC4D-3ECF-4061-B694-3ACE5B7A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32C219-7EAB-4137-8B6A-6F34BF900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08EC5-4F83-471B-AAA5-58C2D953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E3FAC7-1D33-4605-AA2B-2705AB95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5B59-82EA-43D9-A7A7-52C2E7313235}" type="datetime1">
              <a:rPr lang="ru-RU" smtClean="0"/>
              <a:t>29.11.2017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D2FF8-7035-412D-815B-D4DF553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3A8361-C138-49C8-8946-DD3E1736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19BB-ABB0-4454-8B7A-ABED9EC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0C3B-E5E5-41A3-9BC0-CD1E3DA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20A1-0D52-4DE8-AA9D-79CCA8EDB8E3}" type="datetime1">
              <a:rPr lang="ru-RU" smtClean="0"/>
              <a:t>29.11.2017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4EB53-97A8-42AD-9A42-D7231663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24C94B-1DB1-4114-AC0D-65BD058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B3695B-9897-43F1-B764-638E379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A952-5A91-49F0-B29B-138179033370}" type="datetime1">
              <a:rPr lang="ru-RU" smtClean="0"/>
              <a:t>29.11.2017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CA8AA-2B87-46C0-AA8E-5E772545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7E55B-40BB-4CBA-97E9-61E9BD3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044F-837E-46C3-9873-1E5CA633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C2B12-CBFC-4E8D-B289-EF0DD6BE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32B9D7-0BE0-4814-AAE2-C24B287D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C60DE-7EF6-4593-A25E-6DD1178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A51-E5B7-4DD4-B36B-7E56FE9B1A63}" type="datetime1">
              <a:rPr lang="ru-RU" smtClean="0"/>
              <a:t>29.11.2017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344C3D-765D-41C5-A127-40A22DFA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8050B-B3EB-489A-8305-FB07310E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B92C7-13C2-4574-8125-9CB05F53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086895-7743-4DCB-87EC-ADAB822C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BBA16-CE4C-4361-B21C-F4864E6A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9A649-9979-48F9-8353-7F3A6385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C503-BBF1-4B5D-8BB2-7F44ED21285F}" type="datetime1">
              <a:rPr lang="ru-RU" smtClean="0"/>
              <a:t>29.11.2017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6057F-27BB-4DFA-BF2E-EA1B1577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252F0-93F2-4564-8E9A-2DBB433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59D8-3FDC-4494-A271-27E3827E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7702F-CF58-4F97-973C-BE73C2F2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C3CA4-0281-40E7-A986-42BB8FA2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57D5-FE2B-42DA-92D2-EDC08EE69694}" type="datetime1">
              <a:rPr lang="ru-RU" smtClean="0"/>
              <a:t>29.11.2017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5AA74-D2A2-4C03-8EDB-5FACB737E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E425B3-64F3-43F1-BA9C-3DDAE8A3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13EA3-DCF3-4402-8374-45A53756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ru-RU" dirty="0"/>
              <a:t>Облачная информационная система обучения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D50280-A798-4528-A337-5C694A67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94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Студенты каф. АСУ гр. 434-1:</a:t>
            </a:r>
          </a:p>
          <a:p>
            <a:pPr algn="r"/>
            <a:r>
              <a:rPr lang="ru-RU" dirty="0"/>
              <a:t>Богомолов Ю.А.</a:t>
            </a:r>
          </a:p>
          <a:p>
            <a:pPr algn="r"/>
            <a:r>
              <a:rPr lang="ru-RU" dirty="0"/>
              <a:t>Бодрухин А.А.</a:t>
            </a:r>
          </a:p>
          <a:p>
            <a:pPr algn="r"/>
            <a:endParaRPr lang="ru-RU" sz="600" dirty="0"/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д.т.н., профессор Катаев М.Ю.</a:t>
            </a:r>
          </a:p>
        </p:txBody>
      </p:sp>
    </p:spTree>
    <p:extLst>
      <p:ext uri="{BB962C8B-B14F-4D97-AF65-F5344CB8AC3E}">
        <p14:creationId xmlns:p14="http://schemas.microsoft.com/office/powerpoint/2010/main" val="24923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95C5F-66F4-4998-9DD9-523FE97F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F0FBB-5305-482E-8332-371F0BFB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Компиляторы/интерпретаторы</a:t>
            </a:r>
          </a:p>
          <a:p>
            <a:r>
              <a:rPr lang="ru-RU" dirty="0"/>
              <a:t>Программа для проверки программы студента на тестах</a:t>
            </a:r>
          </a:p>
          <a:p>
            <a:r>
              <a:rPr lang="ru-RU" dirty="0"/>
              <a:t>Программа для проверки результатов тестирования студента</a:t>
            </a:r>
          </a:p>
          <a:p>
            <a:r>
              <a:rPr lang="ru-RU" dirty="0"/>
              <a:t>Скрипты для отображения интерактивного лекционного материала на странице</a:t>
            </a:r>
          </a:p>
          <a:p>
            <a:r>
              <a:rPr lang="ru-RU" dirty="0"/>
              <a:t>Нейросеть для распознавания рукописного текста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F5F19-049E-4EFA-909C-B79E8E23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12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FCF8B-CE60-457C-B15E-89F89D5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лекционный материал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A46CE1-4725-4A5B-BC98-7B9C0B88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40" y="1825625"/>
            <a:ext cx="8179319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FBD9B-AC86-40F5-A949-E273AC4D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8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8955B-B82F-4B78-98BF-054D1C4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5A7BE2-A7C0-4B30-9BD1-E99A5B603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72" y="1825625"/>
            <a:ext cx="7618455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AECF2B-BCBA-4187-A09F-5703E438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6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C212D-F11B-4AD3-AF0B-0B147A8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задача спортивного программирования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533FA7-1E01-4A53-9869-9D59E237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18" y="1825625"/>
            <a:ext cx="7341363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20E273-9BEE-4433-99D3-19F64A72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3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68BF5-FD36-4209-8088-E474C5E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задачи по математике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4A5577-C3C2-46CE-AFC9-2137ABA9F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58" y="1825625"/>
            <a:ext cx="8688684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F58339-4237-4E79-854E-8A37244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F5583-FC48-4074-A092-2500A487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Приложения: эссе по литературе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A965EC-0510-44C5-B826-524C50DA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6753AB-90DC-44FB-8ABF-541F333D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1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B5D6-6FFA-4C1E-BDA8-43FB448D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46EE5-D3E8-4792-90E8-1D4C6A31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Веб-сайт</a:t>
            </a:r>
          </a:p>
          <a:p>
            <a:pPr lvl="1"/>
            <a:r>
              <a:rPr lang="en-US" dirty="0"/>
              <a:t>Python 3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Bootstrap 4</a:t>
            </a:r>
            <a:endParaRPr lang="ru-RU" dirty="0"/>
          </a:p>
          <a:p>
            <a:r>
              <a:rPr lang="ru-RU" dirty="0"/>
              <a:t>База данных</a:t>
            </a:r>
          </a:p>
          <a:p>
            <a:pPr lvl="1"/>
            <a:r>
              <a:rPr lang="en-US" dirty="0"/>
              <a:t>PostgreSQL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B936DF-95FF-4F98-9D8F-12DA490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1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C1FD-98C1-4C20-AF31-A1A325E4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8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288C6-9E99-47D4-BCF4-0DB0B6F0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25E6A-5E67-4E64-AA34-14EC0905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Обучать студентов с помощью интересного учебного материала в интерактивной форме</a:t>
            </a:r>
          </a:p>
          <a:p>
            <a:r>
              <a:rPr lang="ru-RU" dirty="0"/>
              <a:t>Позволять создавать разнообразный учебный материал</a:t>
            </a:r>
          </a:p>
          <a:p>
            <a:r>
              <a:rPr lang="ru-RU" dirty="0"/>
              <a:t>Снизить нагрузку на преподавателей, автоматизировав работу по проверке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2E86D8-8903-451F-B2B4-25E2105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41293-102F-4D3E-8B99-6363F7FC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структура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57872-48F8-49EA-AAE8-2D7F36E7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Веб-сайт</a:t>
            </a:r>
          </a:p>
          <a:p>
            <a:r>
              <a:rPr lang="ru-RU" dirty="0"/>
              <a:t>Базы данных</a:t>
            </a:r>
          </a:p>
          <a:p>
            <a:r>
              <a:rPr lang="ru-RU" dirty="0"/>
              <a:t>Учебные материалы</a:t>
            </a:r>
          </a:p>
          <a:p>
            <a:r>
              <a:rPr lang="ru-RU" dirty="0"/>
              <a:t>Приложения</a:t>
            </a:r>
          </a:p>
          <a:p>
            <a:r>
              <a:rPr lang="ru-RU" dirty="0"/>
              <a:t>Системы контроля версий</a:t>
            </a:r>
          </a:p>
          <a:p>
            <a:r>
              <a:rPr lang="ru-RU" dirty="0"/>
              <a:t>Серверное ПО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7767A2-0F27-4CFA-AE26-F540FD22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4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146DF-5F15-4198-8B8B-3FB085DF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веб-сайт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396DD-DAA8-40C7-A0A5-F22F7426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Обеспечивает взаимодействие пользователей 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409171-49F3-4F3B-9DB0-EF7DB830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1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10604-2F5A-40B0-B267-4FDE881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69B7-300A-4B1F-ABF5-EC145BFA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Глобальная БД хранит данные о пользователях, приложениях и других сущностях системы</a:t>
            </a:r>
          </a:p>
          <a:p>
            <a:r>
              <a:rPr lang="ru-RU" dirty="0"/>
              <a:t>Локальные БД могут использоваться приложениями в своих целях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E5492-B773-4C21-B933-8656E5CF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2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56934-CAED-4CCC-8F42-51A15E9B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учебные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2F514-B91A-4A33-B570-6FB01AE6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Составляются преподавателями</a:t>
            </a:r>
          </a:p>
          <a:p>
            <a:r>
              <a:rPr lang="ru-RU" dirty="0"/>
              <a:t>Изучаются/решаются студентами</a:t>
            </a:r>
          </a:p>
          <a:p>
            <a:r>
              <a:rPr lang="ru-RU" dirty="0"/>
              <a:t>Отображаются с помощью приложений клиентской стороны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117AFE-3668-4E2D-B1A2-9DA8AE2D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1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B48CB-2CEE-4E2E-82A3-1789E98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E4B50-9A4D-4D61-A389-674D3189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Создаются разработчиками</a:t>
            </a:r>
          </a:p>
          <a:p>
            <a:r>
              <a:rPr lang="ru-RU" dirty="0"/>
              <a:t>Могут объединяться в системы приложений</a:t>
            </a:r>
          </a:p>
          <a:p>
            <a:r>
              <a:rPr lang="ru-RU" dirty="0"/>
              <a:t>Приложения на стороне клиента</a:t>
            </a:r>
          </a:p>
          <a:p>
            <a:pPr lvl="1"/>
            <a:r>
              <a:rPr lang="en-US" dirty="0"/>
              <a:t>HTML + CSS + JavaScript</a:t>
            </a:r>
            <a:endParaRPr lang="ru-RU" dirty="0"/>
          </a:p>
          <a:p>
            <a:pPr lvl="1"/>
            <a:r>
              <a:rPr lang="ru-RU" dirty="0"/>
              <a:t>Необходимы для взаимодействия пользователей и систем приложений</a:t>
            </a:r>
          </a:p>
          <a:p>
            <a:r>
              <a:rPr lang="ru-RU" dirty="0"/>
              <a:t>Приложения на стороне сервера</a:t>
            </a:r>
          </a:p>
          <a:p>
            <a:pPr lvl="1"/>
            <a:r>
              <a:rPr lang="en-US" dirty="0"/>
              <a:t>C++, Python, Java </a:t>
            </a:r>
            <a:r>
              <a:rPr lang="ru-RU" dirty="0"/>
              <a:t>и др.</a:t>
            </a:r>
          </a:p>
          <a:p>
            <a:pPr lvl="1"/>
            <a:r>
              <a:rPr lang="ru-RU" dirty="0"/>
              <a:t>Осуществляют обработку каких-либо данных других приложений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E00FB-566A-414F-BBA9-0D096154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2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A8A77-92CB-49D3-82BC-5879DECD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Концепция: системы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0B207-0940-4DF5-8FBA-6D5C6ABA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Упрощают процесс разработки материалов и приложений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840F91-DA5C-4DC3-A04F-4FC841E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87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DAF5E-025E-4782-8D8E-C091898D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Концепция: серверное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3B1B6-DF18-45C0-A262-4CD50414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Обеспечивает взаимодействие различных приложений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05D151-E915-4FDE-A02D-C1003175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4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274</Words>
  <Application>Microsoft Office PowerPoint</Application>
  <PresentationFormat>Широкоэкранный</PresentationFormat>
  <Paragraphs>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Облачная информационная система обучения студентов</vt:lpstr>
      <vt:lpstr>Цели системы</vt:lpstr>
      <vt:lpstr>Концепция: структура системы</vt:lpstr>
      <vt:lpstr>Концепция: веб-сайт</vt:lpstr>
      <vt:lpstr>Концепция: базы данных</vt:lpstr>
      <vt:lpstr>Концепция: учебные материалы</vt:lpstr>
      <vt:lpstr>Концепция: приложения</vt:lpstr>
      <vt:lpstr>Концепция: системы контроля версий</vt:lpstr>
      <vt:lpstr>Концепция: серверное ПО</vt:lpstr>
      <vt:lpstr>Приложения: примеры</vt:lpstr>
      <vt:lpstr>Приложения: лекционный материал</vt:lpstr>
      <vt:lpstr>Приложения: тест</vt:lpstr>
      <vt:lpstr>Приложения: задача спортивного программирования</vt:lpstr>
      <vt:lpstr>Приложения: задачи по математике</vt:lpstr>
      <vt:lpstr>Приложения: эссе по литературе</vt:lpstr>
      <vt:lpstr>Текущая разработка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Облачная информационная система обучения студентов</dc:title>
  <dc:creator>Yuriy Bogomolov</dc:creator>
  <cp:lastModifiedBy>Yuriy Bogomolov</cp:lastModifiedBy>
  <cp:revision>56</cp:revision>
  <dcterms:created xsi:type="dcterms:W3CDTF">2017-11-27T08:03:46Z</dcterms:created>
  <dcterms:modified xsi:type="dcterms:W3CDTF">2017-11-29T14:34:39Z</dcterms:modified>
</cp:coreProperties>
</file>