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82" r:id="rId3"/>
    <p:sldId id="287" r:id="rId4"/>
    <p:sldId id="263" r:id="rId5"/>
    <p:sldId id="271" r:id="rId6"/>
    <p:sldId id="275" r:id="rId7"/>
    <p:sldId id="259" r:id="rId8"/>
    <p:sldId id="270" r:id="rId9"/>
    <p:sldId id="266" r:id="rId10"/>
    <p:sldId id="284" r:id="rId11"/>
    <p:sldId id="267" r:id="rId12"/>
    <p:sldId id="286" r:id="rId13"/>
    <p:sldId id="269" r:id="rId14"/>
    <p:sldId id="289" r:id="rId15"/>
    <p:sldId id="288" r:id="rId16"/>
    <p:sldId id="272" r:id="rId17"/>
    <p:sldId id="273" r:id="rId18"/>
    <p:sldId id="258" r:id="rId19"/>
    <p:sldId id="274" r:id="rId20"/>
    <p:sldId id="276" r:id="rId21"/>
    <p:sldId id="285" r:id="rId22"/>
    <p:sldId id="280" r:id="rId23"/>
    <p:sldId id="28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CAA6F1-4F35-4EEB-8144-DC50AC845E20}" v="17" dt="2020-02-16T00:42:50.6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94660"/>
  </p:normalViewPr>
  <p:slideViewPr>
    <p:cSldViewPr snapToGrid="0">
      <p:cViewPr varScale="1">
        <p:scale>
          <a:sx n="72" d="100"/>
          <a:sy n="72" d="100"/>
        </p:scale>
        <p:origin x="330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rl TSAHEY" userId="30192a3d-0a65-4514-94d1-1c8b40fc55ac" providerId="ADAL" clId="{D7CAA6F1-4F35-4EEB-8144-DC50AC845E20}"/>
    <pc:docChg chg="undo custSel addSld delSld modSld sldOrd">
      <pc:chgData name="Kerl TSAHEY" userId="30192a3d-0a65-4514-94d1-1c8b40fc55ac" providerId="ADAL" clId="{D7CAA6F1-4F35-4EEB-8144-DC50AC845E20}" dt="2020-02-22T17:14:36.510" v="442" actId="20577"/>
      <pc:docMkLst>
        <pc:docMk/>
      </pc:docMkLst>
      <pc:sldChg chg="modSp">
        <pc:chgData name="Kerl TSAHEY" userId="30192a3d-0a65-4514-94d1-1c8b40fc55ac" providerId="ADAL" clId="{D7CAA6F1-4F35-4EEB-8144-DC50AC845E20}" dt="2020-02-20T20:44:55.856" v="153" actId="14100"/>
        <pc:sldMkLst>
          <pc:docMk/>
          <pc:sldMk cId="1608945586" sldId="256"/>
        </pc:sldMkLst>
        <pc:spChg chg="mod">
          <ac:chgData name="Kerl TSAHEY" userId="30192a3d-0a65-4514-94d1-1c8b40fc55ac" providerId="ADAL" clId="{D7CAA6F1-4F35-4EEB-8144-DC50AC845E20}" dt="2020-02-20T20:44:55.856" v="153" actId="14100"/>
          <ac:spMkLst>
            <pc:docMk/>
            <pc:sldMk cId="1608945586" sldId="256"/>
            <ac:spMk id="2" creationId="{AEEB1A6E-262F-478C-ABE5-695E42E2B946}"/>
          </ac:spMkLst>
        </pc:spChg>
        <pc:spChg chg="mod">
          <ac:chgData name="Kerl TSAHEY" userId="30192a3d-0a65-4514-94d1-1c8b40fc55ac" providerId="ADAL" clId="{D7CAA6F1-4F35-4EEB-8144-DC50AC845E20}" dt="2020-02-15T13:34:27.189" v="27" actId="113"/>
          <ac:spMkLst>
            <pc:docMk/>
            <pc:sldMk cId="1608945586" sldId="256"/>
            <ac:spMk id="3" creationId="{00EFD60E-41E2-4987-AF21-6AFAF6AEBCD2}"/>
          </ac:spMkLst>
        </pc:spChg>
      </pc:sldChg>
      <pc:sldChg chg="modSp add ord">
        <pc:chgData name="Kerl TSAHEY" userId="30192a3d-0a65-4514-94d1-1c8b40fc55ac" providerId="ADAL" clId="{D7CAA6F1-4F35-4EEB-8144-DC50AC845E20}" dt="2020-02-22T04:17:58.383" v="388" actId="27636"/>
        <pc:sldMkLst>
          <pc:docMk/>
          <pc:sldMk cId="0" sldId="258"/>
        </pc:sldMkLst>
        <pc:spChg chg="mod">
          <ac:chgData name="Kerl TSAHEY" userId="30192a3d-0a65-4514-94d1-1c8b40fc55ac" providerId="ADAL" clId="{D7CAA6F1-4F35-4EEB-8144-DC50AC845E20}" dt="2020-02-22T04:17:53.772" v="386" actId="14100"/>
          <ac:spMkLst>
            <pc:docMk/>
            <pc:sldMk cId="0" sldId="258"/>
            <ac:spMk id="2" creationId="{D5101C4E-77EF-4351-BAD2-A6D498CE322F}"/>
          </ac:spMkLst>
        </pc:spChg>
        <pc:spChg chg="mod">
          <ac:chgData name="Kerl TSAHEY" userId="30192a3d-0a65-4514-94d1-1c8b40fc55ac" providerId="ADAL" clId="{D7CAA6F1-4F35-4EEB-8144-DC50AC845E20}" dt="2020-02-22T04:17:58.383" v="388" actId="27636"/>
          <ac:spMkLst>
            <pc:docMk/>
            <pc:sldMk cId="0" sldId="258"/>
            <ac:spMk id="7" creationId="{BA4D7618-7FBB-4975-8BD3-02E0D1E79ABE}"/>
          </ac:spMkLst>
        </pc:spChg>
      </pc:sldChg>
      <pc:sldChg chg="modSp">
        <pc:chgData name="Kerl TSAHEY" userId="30192a3d-0a65-4514-94d1-1c8b40fc55ac" providerId="ADAL" clId="{D7CAA6F1-4F35-4EEB-8144-DC50AC845E20}" dt="2020-02-22T16:38:03.484" v="437" actId="14100"/>
        <pc:sldMkLst>
          <pc:docMk/>
          <pc:sldMk cId="1867213862" sldId="259"/>
        </pc:sldMkLst>
        <pc:spChg chg="mod">
          <ac:chgData name="Kerl TSAHEY" userId="30192a3d-0a65-4514-94d1-1c8b40fc55ac" providerId="ADAL" clId="{D7CAA6F1-4F35-4EEB-8144-DC50AC845E20}" dt="2020-02-22T16:38:03.484" v="437" actId="14100"/>
          <ac:spMkLst>
            <pc:docMk/>
            <pc:sldMk cId="1867213862" sldId="259"/>
            <ac:spMk id="2" creationId="{F692850A-7FD1-4A12-835A-08DE2B2EF5AC}"/>
          </ac:spMkLst>
        </pc:spChg>
        <pc:spChg chg="mod">
          <ac:chgData name="Kerl TSAHEY" userId="30192a3d-0a65-4514-94d1-1c8b40fc55ac" providerId="ADAL" clId="{D7CAA6F1-4F35-4EEB-8144-DC50AC845E20}" dt="2020-02-18T23:59:33.316" v="57" actId="6549"/>
          <ac:spMkLst>
            <pc:docMk/>
            <pc:sldMk cId="1867213862" sldId="259"/>
            <ac:spMk id="3" creationId="{03283919-E527-49E9-8422-19527DD0A13C}"/>
          </ac:spMkLst>
        </pc:spChg>
      </pc:sldChg>
      <pc:sldChg chg="modSp">
        <pc:chgData name="Kerl TSAHEY" userId="30192a3d-0a65-4514-94d1-1c8b40fc55ac" providerId="ADAL" clId="{D7CAA6F1-4F35-4EEB-8144-DC50AC845E20}" dt="2020-02-19T01:35:22.278" v="135" actId="14100"/>
        <pc:sldMkLst>
          <pc:docMk/>
          <pc:sldMk cId="3798983496" sldId="263"/>
        </pc:sldMkLst>
        <pc:spChg chg="mod">
          <ac:chgData name="Kerl TSAHEY" userId="30192a3d-0a65-4514-94d1-1c8b40fc55ac" providerId="ADAL" clId="{D7CAA6F1-4F35-4EEB-8144-DC50AC845E20}" dt="2020-02-19T01:35:22.278" v="135" actId="14100"/>
          <ac:spMkLst>
            <pc:docMk/>
            <pc:sldMk cId="3798983496" sldId="263"/>
            <ac:spMk id="3" creationId="{0CAAB36B-18D4-494F-BDFA-D025500FE855}"/>
          </ac:spMkLst>
        </pc:spChg>
      </pc:sldChg>
      <pc:sldChg chg="modSp">
        <pc:chgData name="Kerl TSAHEY" userId="30192a3d-0a65-4514-94d1-1c8b40fc55ac" providerId="ADAL" clId="{D7CAA6F1-4F35-4EEB-8144-DC50AC845E20}" dt="2020-02-19T00:44:14.919" v="123" actId="14100"/>
        <pc:sldMkLst>
          <pc:docMk/>
          <pc:sldMk cId="3133997714" sldId="267"/>
        </pc:sldMkLst>
        <pc:spChg chg="mod">
          <ac:chgData name="Kerl TSAHEY" userId="30192a3d-0a65-4514-94d1-1c8b40fc55ac" providerId="ADAL" clId="{D7CAA6F1-4F35-4EEB-8144-DC50AC845E20}" dt="2020-02-19T00:44:14.919" v="123" actId="14100"/>
          <ac:spMkLst>
            <pc:docMk/>
            <pc:sldMk cId="3133997714" sldId="267"/>
            <ac:spMk id="3" creationId="{A192BBDF-0CE1-460F-A122-6979F32181CA}"/>
          </ac:spMkLst>
        </pc:spChg>
      </pc:sldChg>
      <pc:sldChg chg="modSp">
        <pc:chgData name="Kerl TSAHEY" userId="30192a3d-0a65-4514-94d1-1c8b40fc55ac" providerId="ADAL" clId="{D7CAA6F1-4F35-4EEB-8144-DC50AC845E20}" dt="2020-02-22T04:30:17.155" v="423" actId="20577"/>
        <pc:sldMkLst>
          <pc:docMk/>
          <pc:sldMk cId="1919311743" sldId="269"/>
        </pc:sldMkLst>
        <pc:spChg chg="mod">
          <ac:chgData name="Kerl TSAHEY" userId="30192a3d-0a65-4514-94d1-1c8b40fc55ac" providerId="ADAL" clId="{D7CAA6F1-4F35-4EEB-8144-DC50AC845E20}" dt="2020-02-22T04:30:17.155" v="423" actId="20577"/>
          <ac:spMkLst>
            <pc:docMk/>
            <pc:sldMk cId="1919311743" sldId="269"/>
            <ac:spMk id="3" creationId="{A5113778-162E-4E43-A58B-B1E0618DFDC2}"/>
          </ac:spMkLst>
        </pc:spChg>
      </pc:sldChg>
      <pc:sldChg chg="modSp">
        <pc:chgData name="Kerl TSAHEY" userId="30192a3d-0a65-4514-94d1-1c8b40fc55ac" providerId="ADAL" clId="{D7CAA6F1-4F35-4EEB-8144-DC50AC845E20}" dt="2020-02-15T13:36:07.725" v="42" actId="12"/>
        <pc:sldMkLst>
          <pc:docMk/>
          <pc:sldMk cId="3180657421" sldId="270"/>
        </pc:sldMkLst>
        <pc:spChg chg="mod">
          <ac:chgData name="Kerl TSAHEY" userId="30192a3d-0a65-4514-94d1-1c8b40fc55ac" providerId="ADAL" clId="{D7CAA6F1-4F35-4EEB-8144-DC50AC845E20}" dt="2020-02-15T13:36:07.725" v="42" actId="12"/>
          <ac:spMkLst>
            <pc:docMk/>
            <pc:sldMk cId="3180657421" sldId="270"/>
            <ac:spMk id="3" creationId="{03283919-E527-49E9-8422-19527DD0A13C}"/>
          </ac:spMkLst>
        </pc:spChg>
      </pc:sldChg>
      <pc:sldChg chg="modSp">
        <pc:chgData name="Kerl TSAHEY" userId="30192a3d-0a65-4514-94d1-1c8b40fc55ac" providerId="ADAL" clId="{D7CAA6F1-4F35-4EEB-8144-DC50AC845E20}" dt="2020-02-19T01:40:01.020" v="138" actId="20577"/>
        <pc:sldMkLst>
          <pc:docMk/>
          <pc:sldMk cId="1648917991" sldId="271"/>
        </pc:sldMkLst>
        <pc:spChg chg="mod">
          <ac:chgData name="Kerl TSAHEY" userId="30192a3d-0a65-4514-94d1-1c8b40fc55ac" providerId="ADAL" clId="{D7CAA6F1-4F35-4EEB-8144-DC50AC845E20}" dt="2020-02-19T01:40:01.020" v="138" actId="20577"/>
          <ac:spMkLst>
            <pc:docMk/>
            <pc:sldMk cId="1648917991" sldId="271"/>
            <ac:spMk id="3" creationId="{0A0F1E9A-74EB-42D2-88AA-6E7F4D4809D6}"/>
          </ac:spMkLst>
        </pc:spChg>
      </pc:sldChg>
      <pc:sldChg chg="modSp">
        <pc:chgData name="Kerl TSAHEY" userId="30192a3d-0a65-4514-94d1-1c8b40fc55ac" providerId="ADAL" clId="{D7CAA6F1-4F35-4EEB-8144-DC50AC845E20}" dt="2020-02-22T04:18:31.471" v="389" actId="113"/>
        <pc:sldMkLst>
          <pc:docMk/>
          <pc:sldMk cId="1832411618" sldId="272"/>
        </pc:sldMkLst>
        <pc:spChg chg="mod">
          <ac:chgData name="Kerl TSAHEY" userId="30192a3d-0a65-4514-94d1-1c8b40fc55ac" providerId="ADAL" clId="{D7CAA6F1-4F35-4EEB-8144-DC50AC845E20}" dt="2020-02-22T04:18:31.471" v="389" actId="113"/>
          <ac:spMkLst>
            <pc:docMk/>
            <pc:sldMk cId="1832411618" sldId="272"/>
            <ac:spMk id="3" creationId="{B4DC7C2A-2473-488F-A16F-2AC604EAA2C8}"/>
          </ac:spMkLst>
        </pc:spChg>
      </pc:sldChg>
      <pc:sldChg chg="modSp">
        <pc:chgData name="Kerl TSAHEY" userId="30192a3d-0a65-4514-94d1-1c8b40fc55ac" providerId="ADAL" clId="{D7CAA6F1-4F35-4EEB-8144-DC50AC845E20}" dt="2020-02-20T20:45:11.986" v="154" actId="14100"/>
        <pc:sldMkLst>
          <pc:docMk/>
          <pc:sldMk cId="1461557780" sldId="273"/>
        </pc:sldMkLst>
        <pc:spChg chg="mod">
          <ac:chgData name="Kerl TSAHEY" userId="30192a3d-0a65-4514-94d1-1c8b40fc55ac" providerId="ADAL" clId="{D7CAA6F1-4F35-4EEB-8144-DC50AC845E20}" dt="2020-02-15T13:40:21.672" v="53" actId="255"/>
          <ac:spMkLst>
            <pc:docMk/>
            <pc:sldMk cId="1461557780" sldId="273"/>
            <ac:spMk id="2" creationId="{8DE72EA0-CE6A-4737-84EA-482C9488F0D9}"/>
          </ac:spMkLst>
        </pc:spChg>
        <pc:picChg chg="mod">
          <ac:chgData name="Kerl TSAHEY" userId="30192a3d-0a65-4514-94d1-1c8b40fc55ac" providerId="ADAL" clId="{D7CAA6F1-4F35-4EEB-8144-DC50AC845E20}" dt="2020-02-20T20:45:11.986" v="154" actId="14100"/>
          <ac:picMkLst>
            <pc:docMk/>
            <pc:sldMk cId="1461557780" sldId="273"/>
            <ac:picMk id="38914" creationId="{1912E366-4D66-43EC-BE14-8E30690F5BD8}"/>
          </ac:picMkLst>
        </pc:picChg>
      </pc:sldChg>
      <pc:sldChg chg="modSp">
        <pc:chgData name="Kerl TSAHEY" userId="30192a3d-0a65-4514-94d1-1c8b40fc55ac" providerId="ADAL" clId="{D7CAA6F1-4F35-4EEB-8144-DC50AC845E20}" dt="2020-02-22T04:17:36.082" v="385" actId="14100"/>
        <pc:sldMkLst>
          <pc:docMk/>
          <pc:sldMk cId="365285010" sldId="274"/>
        </pc:sldMkLst>
        <pc:spChg chg="mod">
          <ac:chgData name="Kerl TSAHEY" userId="30192a3d-0a65-4514-94d1-1c8b40fc55ac" providerId="ADAL" clId="{D7CAA6F1-4F35-4EEB-8144-DC50AC845E20}" dt="2020-02-22T04:17:36.082" v="385" actId="14100"/>
          <ac:spMkLst>
            <pc:docMk/>
            <pc:sldMk cId="365285010" sldId="274"/>
            <ac:spMk id="3" creationId="{D38F8503-A9BE-48D6-B616-0268A980331D}"/>
          </ac:spMkLst>
        </pc:spChg>
      </pc:sldChg>
      <pc:sldChg chg="modSp">
        <pc:chgData name="Kerl TSAHEY" userId="30192a3d-0a65-4514-94d1-1c8b40fc55ac" providerId="ADAL" clId="{D7CAA6F1-4F35-4EEB-8144-DC50AC845E20}" dt="2020-02-22T03:10:24.135" v="238" actId="122"/>
        <pc:sldMkLst>
          <pc:docMk/>
          <pc:sldMk cId="3310163424" sldId="275"/>
        </pc:sldMkLst>
        <pc:spChg chg="mod">
          <ac:chgData name="Kerl TSAHEY" userId="30192a3d-0a65-4514-94d1-1c8b40fc55ac" providerId="ADAL" clId="{D7CAA6F1-4F35-4EEB-8144-DC50AC845E20}" dt="2020-02-22T03:10:24.135" v="238" actId="122"/>
          <ac:spMkLst>
            <pc:docMk/>
            <pc:sldMk cId="3310163424" sldId="275"/>
            <ac:spMk id="2" creationId="{40645503-1EA7-4C51-AFCE-6368401AE1EA}"/>
          </ac:spMkLst>
        </pc:spChg>
        <pc:spChg chg="mod">
          <ac:chgData name="Kerl TSAHEY" userId="30192a3d-0a65-4514-94d1-1c8b40fc55ac" providerId="ADAL" clId="{D7CAA6F1-4F35-4EEB-8144-DC50AC845E20}" dt="2020-02-19T01:37:21.840" v="137" actId="108"/>
          <ac:spMkLst>
            <pc:docMk/>
            <pc:sldMk cId="3310163424" sldId="275"/>
            <ac:spMk id="3" creationId="{0A0F1E9A-74EB-42D2-88AA-6E7F4D4809D6}"/>
          </ac:spMkLst>
        </pc:spChg>
      </pc:sldChg>
      <pc:sldChg chg="modSp">
        <pc:chgData name="Kerl TSAHEY" userId="30192a3d-0a65-4514-94d1-1c8b40fc55ac" providerId="ADAL" clId="{D7CAA6F1-4F35-4EEB-8144-DC50AC845E20}" dt="2020-02-19T01:49:01.230" v="152" actId="14100"/>
        <pc:sldMkLst>
          <pc:docMk/>
          <pc:sldMk cId="1107701905" sldId="276"/>
        </pc:sldMkLst>
        <pc:spChg chg="mod">
          <ac:chgData name="Kerl TSAHEY" userId="30192a3d-0a65-4514-94d1-1c8b40fc55ac" providerId="ADAL" clId="{D7CAA6F1-4F35-4EEB-8144-DC50AC845E20}" dt="2020-02-15T13:36:59.415" v="45" actId="255"/>
          <ac:spMkLst>
            <pc:docMk/>
            <pc:sldMk cId="1107701905" sldId="276"/>
            <ac:spMk id="2" creationId="{A8C82804-8DD5-4C29-9AA6-8CF23541787F}"/>
          </ac:spMkLst>
        </pc:spChg>
        <pc:spChg chg="mod">
          <ac:chgData name="Kerl TSAHEY" userId="30192a3d-0a65-4514-94d1-1c8b40fc55ac" providerId="ADAL" clId="{D7CAA6F1-4F35-4EEB-8144-DC50AC845E20}" dt="2020-02-19T01:48:55.266" v="151" actId="14100"/>
          <ac:spMkLst>
            <pc:docMk/>
            <pc:sldMk cId="1107701905" sldId="276"/>
            <ac:spMk id="3" creationId="{634C9B7D-1166-4187-A17F-4EA70B09B0A1}"/>
          </ac:spMkLst>
        </pc:spChg>
        <pc:picChg chg="mod">
          <ac:chgData name="Kerl TSAHEY" userId="30192a3d-0a65-4514-94d1-1c8b40fc55ac" providerId="ADAL" clId="{D7CAA6F1-4F35-4EEB-8144-DC50AC845E20}" dt="2020-02-19T01:49:01.230" v="152" actId="14100"/>
          <ac:picMkLst>
            <pc:docMk/>
            <pc:sldMk cId="1107701905" sldId="276"/>
            <ac:picMk id="10" creationId="{E9C5C314-9E75-4B93-A385-1D5E624BDE06}"/>
          </ac:picMkLst>
        </pc:picChg>
      </pc:sldChg>
      <pc:sldChg chg="modSp">
        <pc:chgData name="Kerl TSAHEY" userId="30192a3d-0a65-4514-94d1-1c8b40fc55ac" providerId="ADAL" clId="{D7CAA6F1-4F35-4EEB-8144-DC50AC845E20}" dt="2020-02-19T00:45:39.387" v="127" actId="1076"/>
        <pc:sldMkLst>
          <pc:docMk/>
          <pc:sldMk cId="3048372994" sldId="280"/>
        </pc:sldMkLst>
        <pc:picChg chg="mod">
          <ac:chgData name="Kerl TSAHEY" userId="30192a3d-0a65-4514-94d1-1c8b40fc55ac" providerId="ADAL" clId="{D7CAA6F1-4F35-4EEB-8144-DC50AC845E20}" dt="2020-02-19T00:45:39.387" v="127" actId="1076"/>
          <ac:picMkLst>
            <pc:docMk/>
            <pc:sldMk cId="3048372994" sldId="280"/>
            <ac:picMk id="43012" creationId="{4BDB2CA4-B86F-4C73-A564-01FA9269B338}"/>
          </ac:picMkLst>
        </pc:picChg>
      </pc:sldChg>
      <pc:sldChg chg="addSp delSp modSp">
        <pc:chgData name="Kerl TSAHEY" userId="30192a3d-0a65-4514-94d1-1c8b40fc55ac" providerId="ADAL" clId="{D7CAA6F1-4F35-4EEB-8144-DC50AC845E20}" dt="2020-02-19T01:45:40.420" v="149" actId="1076"/>
        <pc:sldMkLst>
          <pc:docMk/>
          <pc:sldMk cId="2817813672" sldId="281"/>
        </pc:sldMkLst>
        <pc:spChg chg="del mod">
          <ac:chgData name="Kerl TSAHEY" userId="30192a3d-0a65-4514-94d1-1c8b40fc55ac" providerId="ADAL" clId="{D7CAA6F1-4F35-4EEB-8144-DC50AC845E20}" dt="2020-02-19T00:46:30.861" v="131"/>
          <ac:spMkLst>
            <pc:docMk/>
            <pc:sldMk cId="2817813672" sldId="281"/>
            <ac:spMk id="3" creationId="{71A2738D-7141-4AD0-B306-35676EDA9FA6}"/>
          </ac:spMkLst>
        </pc:spChg>
        <pc:picChg chg="add del">
          <ac:chgData name="Kerl TSAHEY" userId="30192a3d-0a65-4514-94d1-1c8b40fc55ac" providerId="ADAL" clId="{D7CAA6F1-4F35-4EEB-8144-DC50AC845E20}" dt="2020-02-19T00:46:27.446" v="129"/>
          <ac:picMkLst>
            <pc:docMk/>
            <pc:sldMk cId="2817813672" sldId="281"/>
            <ac:picMk id="4" creationId="{B791B375-D6EE-4395-9C95-E23531DF115A}"/>
          </ac:picMkLst>
        </pc:picChg>
        <pc:picChg chg="add mod">
          <ac:chgData name="Kerl TSAHEY" userId="30192a3d-0a65-4514-94d1-1c8b40fc55ac" providerId="ADAL" clId="{D7CAA6F1-4F35-4EEB-8144-DC50AC845E20}" dt="2020-02-19T01:45:40.420" v="149" actId="1076"/>
          <ac:picMkLst>
            <pc:docMk/>
            <pc:sldMk cId="2817813672" sldId="281"/>
            <ac:picMk id="5" creationId="{64B591E6-B163-4C3D-AD8A-2A1667722901}"/>
          </ac:picMkLst>
        </pc:picChg>
      </pc:sldChg>
      <pc:sldChg chg="modSp ord">
        <pc:chgData name="Kerl TSAHEY" userId="30192a3d-0a65-4514-94d1-1c8b40fc55ac" providerId="ADAL" clId="{D7CAA6F1-4F35-4EEB-8144-DC50AC845E20}" dt="2020-02-22T03:08:43.350" v="237" actId="20577"/>
        <pc:sldMkLst>
          <pc:docMk/>
          <pc:sldMk cId="418669295" sldId="282"/>
        </pc:sldMkLst>
        <pc:spChg chg="mod">
          <ac:chgData name="Kerl TSAHEY" userId="30192a3d-0a65-4514-94d1-1c8b40fc55ac" providerId="ADAL" clId="{D7CAA6F1-4F35-4EEB-8144-DC50AC845E20}" dt="2020-02-22T03:08:43.350" v="237" actId="20577"/>
          <ac:spMkLst>
            <pc:docMk/>
            <pc:sldMk cId="418669295" sldId="282"/>
            <ac:spMk id="3" creationId="{7A6AB782-16ED-4867-90FC-82E0D0A3C816}"/>
          </ac:spMkLst>
        </pc:spChg>
      </pc:sldChg>
      <pc:sldChg chg="modSp ord">
        <pc:chgData name="Kerl TSAHEY" userId="30192a3d-0a65-4514-94d1-1c8b40fc55ac" providerId="ADAL" clId="{D7CAA6F1-4F35-4EEB-8144-DC50AC845E20}" dt="2020-02-22T17:14:36.510" v="442" actId="20577"/>
        <pc:sldMkLst>
          <pc:docMk/>
          <pc:sldMk cId="2873051100" sldId="285"/>
        </pc:sldMkLst>
        <pc:spChg chg="mod">
          <ac:chgData name="Kerl TSAHEY" userId="30192a3d-0a65-4514-94d1-1c8b40fc55ac" providerId="ADAL" clId="{D7CAA6F1-4F35-4EEB-8144-DC50AC845E20}" dt="2020-02-22T17:14:36.510" v="442" actId="20577"/>
          <ac:spMkLst>
            <pc:docMk/>
            <pc:sldMk cId="2873051100" sldId="285"/>
            <ac:spMk id="3" creationId="{FBBAF663-5F5C-4FC3-AB21-478871B3ADA5}"/>
          </ac:spMkLst>
        </pc:spChg>
      </pc:sldChg>
      <pc:sldChg chg="addSp delSp modSp add">
        <pc:chgData name="Kerl TSAHEY" userId="30192a3d-0a65-4514-94d1-1c8b40fc55ac" providerId="ADAL" clId="{D7CAA6F1-4F35-4EEB-8144-DC50AC845E20}" dt="2020-02-22T04:25:19.120" v="395" actId="14100"/>
        <pc:sldMkLst>
          <pc:docMk/>
          <pc:sldMk cId="587682462" sldId="286"/>
        </pc:sldMkLst>
        <pc:spChg chg="mod">
          <ac:chgData name="Kerl TSAHEY" userId="30192a3d-0a65-4514-94d1-1c8b40fc55ac" providerId="ADAL" clId="{D7CAA6F1-4F35-4EEB-8144-DC50AC845E20}" dt="2020-02-22T04:25:05.236" v="392" actId="14100"/>
          <ac:spMkLst>
            <pc:docMk/>
            <pc:sldMk cId="587682462" sldId="286"/>
            <ac:spMk id="2" creationId="{BB0388AA-745F-4C39-A49C-EF68AF1008D2}"/>
          </ac:spMkLst>
        </pc:spChg>
        <pc:spChg chg="del mod">
          <ac:chgData name="Kerl TSAHEY" userId="30192a3d-0a65-4514-94d1-1c8b40fc55ac" providerId="ADAL" clId="{D7CAA6F1-4F35-4EEB-8144-DC50AC845E20}" dt="2020-02-19T00:30:03.259" v="64"/>
          <ac:spMkLst>
            <pc:docMk/>
            <pc:sldMk cId="587682462" sldId="286"/>
            <ac:spMk id="3" creationId="{A192BBDF-0CE1-460F-A122-6979F32181CA}"/>
          </ac:spMkLst>
        </pc:spChg>
        <pc:picChg chg="add del mod">
          <ac:chgData name="Kerl TSAHEY" userId="30192a3d-0a65-4514-94d1-1c8b40fc55ac" providerId="ADAL" clId="{D7CAA6F1-4F35-4EEB-8144-DC50AC845E20}" dt="2020-02-19T00:29:59.055" v="62"/>
          <ac:picMkLst>
            <pc:docMk/>
            <pc:sldMk cId="587682462" sldId="286"/>
            <ac:picMk id="1026" creationId="{EE2FBF9D-1B0A-42CE-9FA7-B3217EDB1273}"/>
          </ac:picMkLst>
        </pc:picChg>
        <pc:picChg chg="add mod">
          <ac:chgData name="Kerl TSAHEY" userId="30192a3d-0a65-4514-94d1-1c8b40fc55ac" providerId="ADAL" clId="{D7CAA6F1-4F35-4EEB-8144-DC50AC845E20}" dt="2020-02-22T04:25:19.120" v="395" actId="14100"/>
          <ac:picMkLst>
            <pc:docMk/>
            <pc:sldMk cId="587682462" sldId="286"/>
            <ac:picMk id="1028" creationId="{9AE5F903-CB92-4A21-A399-6A05631ABB18}"/>
          </ac:picMkLst>
        </pc:picChg>
      </pc:sldChg>
      <pc:sldChg chg="addSp delSp modSp add ord">
        <pc:chgData name="Kerl TSAHEY" userId="30192a3d-0a65-4514-94d1-1c8b40fc55ac" providerId="ADAL" clId="{D7CAA6F1-4F35-4EEB-8144-DC50AC845E20}" dt="2020-02-22T03:08:16.459" v="179"/>
        <pc:sldMkLst>
          <pc:docMk/>
          <pc:sldMk cId="1110363718" sldId="287"/>
        </pc:sldMkLst>
        <pc:spChg chg="del">
          <ac:chgData name="Kerl TSAHEY" userId="30192a3d-0a65-4514-94d1-1c8b40fc55ac" providerId="ADAL" clId="{D7CAA6F1-4F35-4EEB-8144-DC50AC845E20}" dt="2020-02-21T22:51:39.631" v="165"/>
          <ac:spMkLst>
            <pc:docMk/>
            <pc:sldMk cId="1110363718" sldId="287"/>
            <ac:spMk id="3" creationId="{3D9D10AB-C75C-4CE1-9C45-92BF46B1AD7F}"/>
          </ac:spMkLst>
        </pc:spChg>
        <pc:picChg chg="add mod">
          <ac:chgData name="Kerl TSAHEY" userId="30192a3d-0a65-4514-94d1-1c8b40fc55ac" providerId="ADAL" clId="{D7CAA6F1-4F35-4EEB-8144-DC50AC845E20}" dt="2020-02-21T22:52:03.386" v="169" actId="1076"/>
          <ac:picMkLst>
            <pc:docMk/>
            <pc:sldMk cId="1110363718" sldId="287"/>
            <ac:picMk id="4" creationId="{EDB53B8C-CBFE-440A-92E4-78386A6B56D2}"/>
          </ac:picMkLst>
        </pc:picChg>
      </pc:sldChg>
      <pc:sldChg chg="add">
        <pc:chgData name="Kerl TSAHEY" userId="30192a3d-0a65-4514-94d1-1c8b40fc55ac" providerId="ADAL" clId="{D7CAA6F1-4F35-4EEB-8144-DC50AC845E20}" dt="2020-02-22T04:27:09.949" v="396"/>
        <pc:sldMkLst>
          <pc:docMk/>
          <pc:sldMk cId="2689464474" sldId="288"/>
        </pc:sldMkLst>
      </pc:sldChg>
      <pc:sldChg chg="modSp">
        <pc:chgData name="Kerl TSAHEY" userId="30192a3d-0a65-4514-94d1-1c8b40fc55ac" providerId="ADAL" clId="{D7CAA6F1-4F35-4EEB-8144-DC50AC845E20}" dt="2020-02-22T04:31:10.741" v="436" actId="20577"/>
        <pc:sldMkLst>
          <pc:docMk/>
          <pc:sldMk cId="0" sldId="289"/>
        </pc:sldMkLst>
        <pc:spChg chg="mod">
          <ac:chgData name="Kerl TSAHEY" userId="30192a3d-0a65-4514-94d1-1c8b40fc55ac" providerId="ADAL" clId="{D7CAA6F1-4F35-4EEB-8144-DC50AC845E20}" dt="2020-02-22T04:31:10.741" v="436" actId="20577"/>
          <ac:spMkLst>
            <pc:docMk/>
            <pc:sldMk cId="0" sldId="289"/>
            <ac:spMk id="3" creationId="{2E7BA61D-250F-4DC6-9315-E0733374462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0BB39B-4FD7-4F78-BE9B-1A43B5DDCCA2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855D93-1D25-4A71-9DCD-06F64101B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72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855D93-1D25-4A71-9DCD-06F64101BA4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256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855D93-1D25-4A71-9DCD-06F64101BA4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00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54575-6DBD-4520-8A83-F6B44D1E715E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592-9A73-4C7B-971D-70CF3716D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49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54575-6DBD-4520-8A83-F6B44D1E715E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592-9A73-4C7B-971D-70CF3716D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44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54575-6DBD-4520-8A83-F6B44D1E715E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592-9A73-4C7B-971D-70CF3716D24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3346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54575-6DBD-4520-8A83-F6B44D1E715E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592-9A73-4C7B-971D-70CF3716D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224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54575-6DBD-4520-8A83-F6B44D1E715E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592-9A73-4C7B-971D-70CF3716D24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02701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54575-6DBD-4520-8A83-F6B44D1E715E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592-9A73-4C7B-971D-70CF3716D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6859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54575-6DBD-4520-8A83-F6B44D1E715E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592-9A73-4C7B-971D-70CF3716D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97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54575-6DBD-4520-8A83-F6B44D1E715E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592-9A73-4C7B-971D-70CF3716D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74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54575-6DBD-4520-8A83-F6B44D1E715E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592-9A73-4C7B-971D-70CF3716D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73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54575-6DBD-4520-8A83-F6B44D1E715E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592-9A73-4C7B-971D-70CF3716D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216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54575-6DBD-4520-8A83-F6B44D1E715E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592-9A73-4C7B-971D-70CF3716D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303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54575-6DBD-4520-8A83-F6B44D1E715E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592-9A73-4C7B-971D-70CF3716D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2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54575-6DBD-4520-8A83-F6B44D1E715E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592-9A73-4C7B-971D-70CF3716D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319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54575-6DBD-4520-8A83-F6B44D1E715E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592-9A73-4C7B-971D-70CF3716D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19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54575-6DBD-4520-8A83-F6B44D1E715E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592-9A73-4C7B-971D-70CF3716D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4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54575-6DBD-4520-8A83-F6B44D1E715E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592-9A73-4C7B-971D-70CF3716D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02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54575-6DBD-4520-8A83-F6B44D1E715E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F0FC592-9A73-4C7B-971D-70CF3716D240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MSIPCMContentMarking" descr="{&quot;HashCode&quot;:-980460767,&quot;Placement&quot;:&quot;Header&quot;}">
            <a:extLst>
              <a:ext uri="{FF2B5EF4-FFF2-40B4-BE49-F238E27FC236}">
                <a16:creationId xmlns:a16="http://schemas.microsoft.com/office/drawing/2014/main" id="{DD204170-66DA-417E-9678-D988ABDBC870}"/>
              </a:ext>
            </a:extLst>
          </p:cNvPr>
          <p:cNvSpPr txBox="1"/>
          <p:nvPr userDrawn="1"/>
        </p:nvSpPr>
        <p:spPr>
          <a:xfrm>
            <a:off x="10002555" y="0"/>
            <a:ext cx="2189445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FF8C00"/>
                </a:solidFill>
                <a:latin typeface="Calibri" panose="020F0502020204030204" pitchFamily="34" charset="0"/>
              </a:rPr>
              <a:t>CONFIDENTIAL &amp; RESTRICTED</a:t>
            </a:r>
          </a:p>
        </p:txBody>
      </p:sp>
    </p:spTree>
    <p:extLst>
      <p:ext uri="{BB962C8B-B14F-4D97-AF65-F5344CB8AC3E}">
        <p14:creationId xmlns:p14="http://schemas.microsoft.com/office/powerpoint/2010/main" val="1652537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B1A6E-262F-478C-ABE5-695E42E2B9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8082982" cy="1646302"/>
          </a:xfrm>
        </p:spPr>
        <p:txBody>
          <a:bodyPr/>
          <a:lstStyle/>
          <a:p>
            <a:r>
              <a:rPr lang="en-US" dirty="0"/>
              <a:t>Program Summary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EFD60E-41E2-4987-AF21-6AFAF6AEBC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Kerl </a:t>
            </a:r>
            <a:r>
              <a:rPr lang="en-US" sz="2000" b="1" dirty="0" err="1"/>
              <a:t>Tsahey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08945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C7A38-5836-4261-95BF-E4DFA3A09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704850"/>
            <a:ext cx="8229600" cy="895350"/>
          </a:xfrm>
        </p:spPr>
        <p:txBody>
          <a:bodyPr/>
          <a:lstStyle/>
          <a:p>
            <a:pPr algn="ctr"/>
            <a:r>
              <a:rPr lang="en-US" b="1" dirty="0"/>
              <a:t>OPERATING SYSTEMS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AB36B-18D4-494F-BDFA-D025500FE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i="1" dirty="0"/>
              <a:t>The Purpose of this Section is to: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600" b="1" dirty="0"/>
              <a:t>Provide a High –Level Introduction </a:t>
            </a:r>
          </a:p>
          <a:p>
            <a:pPr marL="0" indent="0">
              <a:buNone/>
            </a:pPr>
            <a:r>
              <a:rPr lang="en-US" dirty="0"/>
              <a:t>To  Operating Systems using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3600" b="1" dirty="0"/>
              <a:t>Oversimplification of Concepts</a:t>
            </a:r>
          </a:p>
          <a:p>
            <a:pPr marL="0" indent="0">
              <a:buNone/>
            </a:pPr>
            <a:r>
              <a:rPr lang="en-US" dirty="0"/>
              <a:t> for the purpose of providing a </a:t>
            </a:r>
          </a:p>
          <a:p>
            <a:pPr marL="0" indent="0">
              <a:buNone/>
            </a:pPr>
            <a:r>
              <a:rPr lang="en-US" sz="3600" b="1" dirty="0"/>
              <a:t>Frame-of-Reference</a:t>
            </a:r>
          </a:p>
          <a:p>
            <a:pPr marL="0" indent="0">
              <a:buNone/>
            </a:pPr>
            <a:r>
              <a:rPr lang="en-US" dirty="0"/>
              <a:t> for you to move forward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200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388AA-745F-4C39-A49C-EF68AF100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OPERATING SYSTEMS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2BBDF-0CE1-460F-A122-6979F3218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/>
          <a:lstStyle/>
          <a:p>
            <a:r>
              <a:rPr lang="en-US" sz="3600" dirty="0"/>
              <a:t>Introduction to Windows OS</a:t>
            </a:r>
          </a:p>
          <a:p>
            <a:r>
              <a:rPr lang="en-US" sz="3600" dirty="0"/>
              <a:t>Introduction to Linux OS</a:t>
            </a:r>
          </a:p>
          <a:p>
            <a:r>
              <a:rPr lang="en-US" sz="3600" dirty="0"/>
              <a:t>What is GUI?</a:t>
            </a:r>
          </a:p>
          <a:p>
            <a:r>
              <a:rPr lang="en-US" sz="3600" dirty="0"/>
              <a:t>What is CLI?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997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388AA-745F-4C39-A49C-EF68AF10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7944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DESKTOP COMPUTER (OS) MARKET SHARE</a:t>
            </a:r>
            <a:br>
              <a:rPr lang="en-US" dirty="0"/>
            </a:br>
            <a:endParaRPr lang="en-US" dirty="0"/>
          </a:p>
        </p:txBody>
      </p:sp>
      <p:pic>
        <p:nvPicPr>
          <p:cNvPr id="1028" name="Picture 4" descr="OS Market Share">
            <a:extLst>
              <a:ext uri="{FF2B5EF4-FFF2-40B4-BE49-F238E27FC236}">
                <a16:creationId xmlns:a16="http://schemas.microsoft.com/office/drawing/2014/main" id="{9AE5F903-CB92-4A21-A399-6A05631ABB1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18" y="1477617"/>
            <a:ext cx="9618569" cy="450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7682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7B3BE-28F7-4CC8-8577-C3E849CC6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SYSTEM ADMINISTRATION BASICS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13778-162E-4E43-A58B-B1E0618DF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Windows Server Administration</a:t>
            </a:r>
          </a:p>
          <a:p>
            <a:r>
              <a:rPr lang="en-US" sz="3600" dirty="0"/>
              <a:t>Linux Server Administration</a:t>
            </a:r>
          </a:p>
          <a:p>
            <a:r>
              <a:rPr lang="en-US" sz="3600" dirty="0"/>
              <a:t>Introduction to Virtualization</a:t>
            </a:r>
          </a:p>
          <a:p>
            <a:r>
              <a:rPr lang="en-US" sz="3600" dirty="0"/>
              <a:t>Remote Connections</a:t>
            </a:r>
          </a:p>
          <a:p>
            <a:r>
              <a:rPr lang="en-US" sz="3600" dirty="0"/>
              <a:t>SSH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19311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A6B16-C48E-48FF-926A-EA58E32AC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800" y="533400"/>
            <a:ext cx="6554788" cy="1524000"/>
          </a:xfrm>
        </p:spPr>
        <p:txBody>
          <a:bodyPr/>
          <a:lstStyle/>
          <a:p>
            <a:pPr algn="ctr">
              <a:defRPr/>
            </a:pPr>
            <a:r>
              <a:rPr lang="en-US" b="1" dirty="0"/>
              <a:t>Network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BA61D-250F-4DC6-9315-E07333744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8678" y="1752600"/>
            <a:ext cx="7296910" cy="4495800"/>
          </a:xfrm>
        </p:spPr>
        <p:txBody>
          <a:bodyPr rtlCol="0">
            <a:normAutofit fontScale="92500" lnSpcReduction="10000"/>
          </a:bodyPr>
          <a:lstStyle/>
          <a:p>
            <a:pPr fontAlgn="auto">
              <a:defRPr/>
            </a:pPr>
            <a:r>
              <a:rPr lang="en-US" sz="2800" dirty="0">
                <a:solidFill>
                  <a:schemeClr val="tx1"/>
                </a:solidFill>
              </a:rPr>
              <a:t>Network Interface Card (NIC)</a:t>
            </a:r>
          </a:p>
          <a:p>
            <a:pPr fontAlgn="auto">
              <a:defRPr/>
            </a:pPr>
            <a:r>
              <a:rPr lang="en-US" sz="2800" dirty="0">
                <a:solidFill>
                  <a:schemeClr val="tx1"/>
                </a:solidFill>
              </a:rPr>
              <a:t>Hub</a:t>
            </a:r>
          </a:p>
          <a:p>
            <a:pPr fontAlgn="auto">
              <a:defRPr/>
            </a:pPr>
            <a:r>
              <a:rPr lang="en-US" sz="2800" dirty="0">
                <a:solidFill>
                  <a:schemeClr val="tx1"/>
                </a:solidFill>
              </a:rPr>
              <a:t>Switches</a:t>
            </a:r>
          </a:p>
          <a:p>
            <a:pPr fontAlgn="auto">
              <a:defRPr/>
            </a:pPr>
            <a:r>
              <a:rPr lang="en-US" sz="2800" dirty="0">
                <a:solidFill>
                  <a:schemeClr val="tx1"/>
                </a:solidFill>
              </a:rPr>
              <a:t>Cables and connectors</a:t>
            </a:r>
          </a:p>
          <a:p>
            <a:pPr fontAlgn="auto">
              <a:defRPr/>
            </a:pPr>
            <a:r>
              <a:rPr lang="en-US" sz="2800" dirty="0">
                <a:solidFill>
                  <a:schemeClr val="tx1"/>
                </a:solidFill>
              </a:rPr>
              <a:t>Router</a:t>
            </a:r>
          </a:p>
          <a:p>
            <a:pPr fontAlgn="auto">
              <a:defRPr/>
            </a:pPr>
            <a:r>
              <a:rPr lang="en-US" sz="2800" dirty="0">
                <a:solidFill>
                  <a:schemeClr val="tx1"/>
                </a:solidFill>
              </a:rPr>
              <a:t>Modem</a:t>
            </a:r>
          </a:p>
          <a:p>
            <a:pPr fontAlgn="auto">
              <a:defRPr/>
            </a:pPr>
            <a:r>
              <a:rPr lang="en-US" sz="2800" dirty="0">
                <a:solidFill>
                  <a:schemeClr val="tx1"/>
                </a:solidFill>
              </a:rPr>
              <a:t>Firewalls</a:t>
            </a:r>
          </a:p>
          <a:p>
            <a:pPr fontAlgn="auto">
              <a:defRPr/>
            </a:pPr>
            <a:r>
              <a:rPr lang="en-US" sz="2800" dirty="0">
                <a:solidFill>
                  <a:schemeClr val="tx1"/>
                </a:solidFill>
              </a:rPr>
              <a:t>IP’s</a:t>
            </a:r>
          </a:p>
          <a:p>
            <a:pPr fontAlgn="auto">
              <a:defRPr/>
            </a:pPr>
            <a:r>
              <a:rPr lang="en-US" sz="2800" dirty="0">
                <a:solidFill>
                  <a:schemeClr val="tx1"/>
                </a:solidFill>
              </a:rPr>
              <a:t>Ports</a:t>
            </a:r>
          </a:p>
          <a:p>
            <a:pPr fontAlgn="auto">
              <a:defRPr/>
            </a:pPr>
            <a:endParaRPr lang="en-US" sz="280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345F5-5F38-4614-8A84-B145B2144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78B10-A87B-489A-A0A3-812771BF5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64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7D462-A38B-4B29-B4FF-A3B4812E6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704849"/>
            <a:ext cx="8229600" cy="1120775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CLOUD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C7C2A-2473-488F-A16F-2AC604EAA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3836"/>
          </a:xfrm>
        </p:spPr>
        <p:txBody>
          <a:bodyPr/>
          <a:lstStyle/>
          <a:p>
            <a:r>
              <a:rPr lang="en-US" sz="2800" b="1" dirty="0"/>
              <a:t>Cloud computing </a:t>
            </a:r>
            <a:r>
              <a:rPr lang="en-US" sz="2800" dirty="0"/>
              <a:t>is the practice of  accessing remote servers via the internet to store, manage, and process data, rather than a local Server/Datacenter or personal computer . Cloud services are broadly divided into three categories:</a:t>
            </a:r>
          </a:p>
          <a:p>
            <a:r>
              <a:rPr lang="en-US" sz="3200" dirty="0"/>
              <a:t> </a:t>
            </a:r>
            <a:r>
              <a:rPr lang="en-US" sz="3600" dirty="0"/>
              <a:t>Infrastructure-as-a-Service (IaaS),</a:t>
            </a:r>
          </a:p>
          <a:p>
            <a:r>
              <a:rPr lang="en-US" sz="3600" dirty="0"/>
              <a:t> Platform-as-a-Service (PaaS) and</a:t>
            </a:r>
          </a:p>
          <a:p>
            <a:r>
              <a:rPr lang="en-US" sz="3600" dirty="0"/>
              <a:t> Software-as-a-Service (SaaS).</a:t>
            </a:r>
          </a:p>
          <a:p>
            <a:endParaRPr lang="en-US" sz="4000" dirty="0"/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411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72EA0-CE6A-4737-84EA-482C9488F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704850"/>
            <a:ext cx="8229600" cy="97155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CLOUD COMPUTING CONT…</a:t>
            </a:r>
          </a:p>
        </p:txBody>
      </p:sp>
      <p:pic>
        <p:nvPicPr>
          <p:cNvPr id="38914" name="Picture 2" descr="Image result for cloud computing">
            <a:extLst>
              <a:ext uri="{FF2B5EF4-FFF2-40B4-BE49-F238E27FC236}">
                <a16:creationId xmlns:a16="http://schemas.microsoft.com/office/drawing/2014/main" id="{1912E366-4D66-43EC-BE14-8E30690F5B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694" y="1503957"/>
            <a:ext cx="7739916" cy="5032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1557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01C4E-77EF-4351-BAD2-A6D498CE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28600"/>
            <a:ext cx="7613374" cy="590550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n-US" b="1" dirty="0"/>
              <a:t>Why Cloud Computing?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A4D7618-7FBB-4975-8BD3-02E0D1E79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645" y="1219200"/>
            <a:ext cx="8610033" cy="5181600"/>
          </a:xfrm>
        </p:spPr>
        <p:txBody>
          <a:bodyPr>
            <a:normAutofit fontScale="92500" lnSpcReduction="20000"/>
          </a:bodyPr>
          <a:lstStyle/>
          <a:p>
            <a:pPr marL="640080" lvl="1" indent="-246888">
              <a:buFont typeface="Wingdings 2"/>
              <a:buChar char=""/>
              <a:defRPr/>
            </a:pPr>
            <a:r>
              <a:rPr lang="en-US" sz="2000" b="1" dirty="0"/>
              <a:t>Advantages or Pros</a:t>
            </a:r>
          </a:p>
          <a:p>
            <a:pPr lvl="2" indent="-246888">
              <a:buFont typeface="Wingdings 2"/>
              <a:buChar char=""/>
              <a:defRPr/>
            </a:pPr>
            <a:r>
              <a:rPr lang="en-US" sz="2000" dirty="0"/>
              <a:t>Accessible Everywhere-No geographical barrier(HA)</a:t>
            </a:r>
          </a:p>
          <a:p>
            <a:pPr lvl="2" indent="-246888">
              <a:buFont typeface="Wingdings 2"/>
              <a:buChar char=""/>
              <a:defRPr/>
            </a:pPr>
            <a:r>
              <a:rPr lang="en-US" sz="2000" dirty="0"/>
              <a:t>Pay Per Use-Pay for what you  need</a:t>
            </a:r>
          </a:p>
          <a:p>
            <a:pPr lvl="2" indent="-246888">
              <a:buFont typeface="Wingdings 2"/>
              <a:buChar char=""/>
              <a:defRPr/>
            </a:pPr>
            <a:r>
              <a:rPr lang="en-US" sz="2000" dirty="0"/>
              <a:t>More economical/Cheap-Pool of resource for many people/multi tenant</a:t>
            </a:r>
          </a:p>
          <a:p>
            <a:pPr lvl="2" indent="-246888">
              <a:buFont typeface="Wingdings 2"/>
              <a:buChar char=""/>
              <a:defRPr/>
            </a:pPr>
            <a:r>
              <a:rPr lang="en-US" sz="2000" dirty="0"/>
              <a:t>Faster Deployment</a:t>
            </a:r>
          </a:p>
          <a:p>
            <a:pPr lvl="2" indent="-246888">
              <a:buFont typeface="Wingdings 2"/>
              <a:buChar char=""/>
              <a:defRPr/>
            </a:pPr>
            <a:r>
              <a:rPr lang="en-US" sz="2000" dirty="0"/>
              <a:t>Disaster recovery( Fault Tolerance)</a:t>
            </a:r>
          </a:p>
          <a:p>
            <a:pPr lvl="2" indent="-246888">
              <a:buFont typeface="Wingdings 2"/>
              <a:buChar char=""/>
              <a:defRPr/>
            </a:pPr>
            <a:r>
              <a:rPr lang="en-US" sz="2000" dirty="0"/>
              <a:t> Scalability and Elasticity</a:t>
            </a:r>
          </a:p>
          <a:p>
            <a:pPr lvl="2" indent="-246888">
              <a:buFont typeface="Wingdings 2"/>
              <a:buChar char=""/>
              <a:defRPr/>
            </a:pPr>
            <a:endParaRPr lang="en-US" sz="2000" dirty="0"/>
          </a:p>
          <a:p>
            <a:pPr marL="640080" lvl="1" indent="-246888">
              <a:buFont typeface="Wingdings 2"/>
              <a:buChar char=""/>
              <a:defRPr/>
            </a:pPr>
            <a:r>
              <a:rPr lang="en-US" sz="2000" b="1" dirty="0"/>
              <a:t>Disadvantages or Cons</a:t>
            </a:r>
          </a:p>
          <a:p>
            <a:pPr lvl="2" indent="-246888">
              <a:buFont typeface="Wingdings 2"/>
              <a:buChar char=""/>
              <a:defRPr/>
            </a:pPr>
            <a:r>
              <a:rPr lang="en-US" sz="2000" dirty="0"/>
              <a:t>Compliance-Enforcement can become more complicated </a:t>
            </a:r>
          </a:p>
          <a:p>
            <a:pPr lvl="2" indent="-246888">
              <a:buFont typeface="Wingdings 2"/>
              <a:buChar char=""/>
              <a:defRPr/>
            </a:pPr>
            <a:r>
              <a:rPr lang="en-US" sz="2000" dirty="0"/>
              <a:t>Legal-Laws and Regulations vary by Geographic regions and Countries</a:t>
            </a:r>
          </a:p>
          <a:p>
            <a:pPr lvl="2" indent="-246888">
              <a:buFont typeface="Wingdings 2"/>
              <a:buChar char=""/>
              <a:defRPr/>
            </a:pPr>
            <a:r>
              <a:rPr lang="en-US" sz="2000" dirty="0"/>
              <a:t>Data Security Concerns –Data is Managed by different entities and delivered over the internet (CIA)</a:t>
            </a:r>
          </a:p>
          <a:p>
            <a:pPr marL="667512" lvl="2" indent="0">
              <a:buNone/>
              <a:defRPr/>
            </a:pPr>
            <a:endParaRPr lang="en-US" dirty="0"/>
          </a:p>
          <a:p>
            <a:pPr marL="640080" lvl="1" indent="-246888">
              <a:buFont typeface="Wingdings 2"/>
              <a:buChar char=""/>
              <a:defRPr/>
            </a:pPr>
            <a:endParaRPr lang="en-US" dirty="0"/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endParaRPr lang="en-US" dirty="0"/>
          </a:p>
        </p:txBody>
      </p:sp>
    </p:spTree>
  </p:cSld>
  <p:clrMapOvr>
    <a:masterClrMapping/>
  </p:clrMapOvr>
  <p:transition spd="slow">
    <p:check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E909E-B8B6-4F78-9B0D-73D9F7BD8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CLOUD PROVIDERS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F8503-A9BE-48D6-B616-0268A9803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9653"/>
            <a:ext cx="8596668" cy="4351710"/>
          </a:xfrm>
        </p:spPr>
        <p:txBody>
          <a:bodyPr/>
          <a:lstStyle/>
          <a:p>
            <a:r>
              <a:rPr lang="en-US" sz="2800" dirty="0"/>
              <a:t>Amazon Web Services (AWS)</a:t>
            </a:r>
          </a:p>
          <a:p>
            <a:r>
              <a:rPr lang="en-US" sz="2800" dirty="0"/>
              <a:t>Google Cloud Platform (GPC)</a:t>
            </a:r>
          </a:p>
          <a:p>
            <a:r>
              <a:rPr lang="en-US" sz="2800" dirty="0"/>
              <a:t>Microsoft Azure</a:t>
            </a:r>
          </a:p>
          <a:p>
            <a:r>
              <a:rPr lang="en-US" sz="2800" dirty="0"/>
              <a:t>VMware</a:t>
            </a:r>
          </a:p>
          <a:p>
            <a:r>
              <a:rPr lang="en-US" sz="2800" dirty="0"/>
              <a:t>IBM Cloud</a:t>
            </a:r>
          </a:p>
          <a:p>
            <a:r>
              <a:rPr lang="en-US" sz="2800" dirty="0"/>
              <a:t>Salesforce</a:t>
            </a:r>
          </a:p>
          <a:p>
            <a:r>
              <a:rPr lang="en-US" sz="2800" dirty="0"/>
              <a:t>Oracle Cloud etc. etc..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85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4453A-9ADE-42A7-979D-4DC6D3A2F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AB782-16ED-4867-90FC-82E0D0A3C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Kerl </a:t>
            </a:r>
            <a:r>
              <a:rPr lang="en-US" sz="2800" dirty="0" err="1"/>
              <a:t>Sena</a:t>
            </a:r>
            <a:r>
              <a:rPr lang="en-US" sz="2800" dirty="0"/>
              <a:t> </a:t>
            </a:r>
            <a:r>
              <a:rPr lang="en-US" sz="2800" dirty="0" err="1"/>
              <a:t>Tsahey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The great philosopher, Plato, once said, “The </a:t>
            </a:r>
            <a:r>
              <a:rPr lang="en-US" sz="2800" b="1" dirty="0"/>
              <a:t>beginning is the most important part</a:t>
            </a:r>
            <a:r>
              <a:rPr lang="en-US" sz="2800" dirty="0"/>
              <a:t> of the </a:t>
            </a:r>
            <a:r>
              <a:rPr lang="en-US" sz="2800" b="1" dirty="0"/>
              <a:t>work</a:t>
            </a:r>
            <a:r>
              <a:rPr lang="en-US" sz="2800" dirty="0"/>
              <a:t>.” How can you accomplish great things if you never get started?</a:t>
            </a:r>
          </a:p>
          <a:p>
            <a:pPr marL="0" indent="0">
              <a:buNone/>
            </a:pPr>
            <a:r>
              <a:rPr lang="en-US" sz="2800" dirty="0"/>
              <a:t>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4186692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82804-8DD5-4C29-9AA6-8CF235417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704850"/>
            <a:ext cx="8229600" cy="74295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CLOUD PROVIDERS CONT.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C9B7D-1166-4187-A17F-4EA70B09B0A1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1318591" y="1219200"/>
            <a:ext cx="8739809" cy="5105401"/>
          </a:xfrm>
        </p:spPr>
        <p:txBody>
          <a:bodyPr/>
          <a:lstStyle/>
          <a:p>
            <a:pPr marL="0" indent="0">
              <a:buNone/>
            </a:pPr>
            <a:endParaRPr lang="en-US" sz="1400" dirty="0"/>
          </a:p>
          <a:p>
            <a:r>
              <a:rPr lang="en-US" sz="1400" dirty="0"/>
              <a:t>1 quadrillion Metric observations monitored each month by Amazon CloudWatch</a:t>
            </a:r>
          </a:p>
          <a:p>
            <a:r>
              <a:rPr lang="en-US" sz="1400" dirty="0"/>
              <a:t>4,800+ Software listings ready to be deployed in AWS Marketplace</a:t>
            </a:r>
          </a:p>
          <a:p>
            <a:r>
              <a:rPr lang="en-US" sz="1400" dirty="0"/>
              <a:t>$100s of millions Customer savings every year with AWS Trusted Advisor</a:t>
            </a:r>
          </a:p>
          <a:p>
            <a:r>
              <a:rPr lang="en-US" sz="1400" dirty="0"/>
              <a:t>1M+ Active customers of Amazon CloudWatch per week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800" dirty="0"/>
              <a:t>      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2" descr="Image result for AWS market share 2019">
            <a:extLst>
              <a:ext uri="{FF2B5EF4-FFF2-40B4-BE49-F238E27FC236}">
                <a16:creationId xmlns:a16="http://schemas.microsoft.com/office/drawing/2014/main" id="{E9C5C314-9E75-4B93-A385-1D5E624BD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296" y="2908853"/>
            <a:ext cx="6837986" cy="341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77019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2E5F5-E148-48D7-BE38-3C71339A0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CLOUD PROVIDERS CONT…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AF663-5F5C-4FC3-AB21-478871B3A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261" y="1855304"/>
            <a:ext cx="8362122" cy="4186059"/>
          </a:xfrm>
        </p:spPr>
        <p:txBody>
          <a:bodyPr/>
          <a:lstStyle/>
          <a:p>
            <a:r>
              <a:rPr lang="en-US" sz="2800" b="1" dirty="0"/>
              <a:t>Amazon Web Services (AWS) </a:t>
            </a:r>
            <a:r>
              <a:rPr lang="en-US" sz="2800" dirty="0"/>
              <a:t>:EC2, S3, RDS…..</a:t>
            </a:r>
          </a:p>
          <a:p>
            <a:r>
              <a:rPr lang="en-US" sz="2800" b="1" dirty="0"/>
              <a:t>Google Cloud Platform services(GCP): </a:t>
            </a:r>
            <a:r>
              <a:rPr lang="en-US" sz="2800" dirty="0"/>
              <a:t>Cloud Functions, App Engine, </a:t>
            </a:r>
            <a:r>
              <a:rPr lang="en-US" sz="2800" dirty="0" err="1"/>
              <a:t>Kubernates</a:t>
            </a:r>
            <a:r>
              <a:rPr lang="en-US" sz="2800" dirty="0"/>
              <a:t>, Cloud SQL, Cloud Spanner, etc..</a:t>
            </a:r>
          </a:p>
          <a:p>
            <a:r>
              <a:rPr lang="en-US" sz="2800" b="1" dirty="0"/>
              <a:t>Microsoft Azure </a:t>
            </a:r>
            <a:r>
              <a:rPr lang="en-US" sz="2800" b="1" err="1"/>
              <a:t>Services</a:t>
            </a:r>
            <a:r>
              <a:rPr lang="en-US" sz="2800" b="1"/>
              <a:t>: </a:t>
            </a:r>
            <a:r>
              <a:rPr lang="en-US" sz="2800"/>
              <a:t>Virtual </a:t>
            </a:r>
            <a:r>
              <a:rPr lang="en-US" sz="2800" dirty="0"/>
              <a:t>Machines, Azure SQL Database, Cosmos DB, Windows Virtual Desktop, </a:t>
            </a:r>
            <a:r>
              <a:rPr lang="en-US" sz="2800"/>
              <a:t>App Service….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0511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6863A-488B-4474-BB01-19958B126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/>
              <a:t>AWS PHYSICAL DATACENTER LOCATIONS</a:t>
            </a:r>
          </a:p>
        </p:txBody>
      </p:sp>
      <p:pic>
        <p:nvPicPr>
          <p:cNvPr id="43012" name="Picture 4" descr="Image result for aws datacenters">
            <a:extLst>
              <a:ext uri="{FF2B5EF4-FFF2-40B4-BE49-F238E27FC236}">
                <a16:creationId xmlns:a16="http://schemas.microsoft.com/office/drawing/2014/main" id="{4BDB2CA4-B86F-4C73-A564-01FA9269B33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930400"/>
            <a:ext cx="7112000" cy="367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83729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26734-7616-40E3-A3D8-061E9A225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/>
              <a:t>QUESTIONS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4B591E6-B163-4C3D-AD8A-2A166772290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166" y="1770285"/>
            <a:ext cx="5194852" cy="4066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7813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8F49D-6B2C-467E-8BE7-933BF74AA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DB53B8C-CBFE-440A-92E4-78386A6B56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735" y="609600"/>
            <a:ext cx="8511267" cy="543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363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C7A38-5836-4261-95BF-E4DFA3A09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704850"/>
            <a:ext cx="8229600" cy="895350"/>
          </a:xfrm>
        </p:spPr>
        <p:txBody>
          <a:bodyPr/>
          <a:lstStyle/>
          <a:p>
            <a:pPr algn="ctr"/>
            <a:r>
              <a:rPr lang="en-US" b="1" dirty="0"/>
              <a:t>FUNDERMENTALS OF COMPUTING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AB36B-18D4-494F-BDFA-D025500FE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160589"/>
            <a:ext cx="8359602" cy="38807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i="1" dirty="0"/>
              <a:t>The Purpose of this Section is to: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600" b="1" dirty="0"/>
              <a:t>Provide a High –Level Introduction </a:t>
            </a:r>
          </a:p>
          <a:p>
            <a:pPr marL="0" indent="0">
              <a:buNone/>
            </a:pPr>
            <a:r>
              <a:rPr lang="en-US" dirty="0"/>
              <a:t>To  </a:t>
            </a:r>
            <a:r>
              <a:rPr lang="en-US" b="1" dirty="0"/>
              <a:t>Computing</a:t>
            </a:r>
            <a:r>
              <a:rPr lang="en-US" dirty="0"/>
              <a:t> using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3600" b="1" dirty="0"/>
              <a:t>Oversimplification of Concepts</a:t>
            </a:r>
          </a:p>
          <a:p>
            <a:pPr marL="0" indent="0">
              <a:buNone/>
            </a:pPr>
            <a:r>
              <a:rPr lang="en-US" dirty="0"/>
              <a:t> for the purpose of providing a </a:t>
            </a:r>
          </a:p>
          <a:p>
            <a:pPr marL="0" indent="0">
              <a:buNone/>
            </a:pPr>
            <a:r>
              <a:rPr lang="en-US" sz="3600" b="1" dirty="0"/>
              <a:t>Frame-of-Reference</a:t>
            </a:r>
          </a:p>
          <a:p>
            <a:pPr marL="0" indent="0">
              <a:buNone/>
            </a:pPr>
            <a:r>
              <a:rPr lang="en-US" dirty="0"/>
              <a:t> for you to move forward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983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45503-1EA7-4C51-AFCE-6368401AE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FUNDERMENTALS OF COMPUTING  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F1E9A-74EB-42D2-88AA-6E7F4D480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3741"/>
            <a:ext cx="10515600" cy="4351338"/>
          </a:xfrm>
        </p:spPr>
        <p:txBody>
          <a:bodyPr>
            <a:normAutofit lnSpcReduction="10000"/>
          </a:bodyPr>
          <a:lstStyle/>
          <a:p>
            <a:pPr fontAlgn="base">
              <a:defRPr/>
            </a:pPr>
            <a:r>
              <a:rPr lang="en-US" sz="3600" dirty="0"/>
              <a:t>What Is a Computer </a:t>
            </a:r>
          </a:p>
          <a:p>
            <a:pPr fontAlgn="base">
              <a:defRPr/>
            </a:pPr>
            <a:r>
              <a:rPr lang="en-US" sz="3600" dirty="0"/>
              <a:t>Computers and their components </a:t>
            </a:r>
          </a:p>
          <a:p>
            <a:pPr fontAlgn="base">
              <a:defRPr/>
            </a:pPr>
            <a:r>
              <a:rPr lang="en-US" sz="3600" dirty="0"/>
              <a:t>Types of Computers</a:t>
            </a:r>
          </a:p>
          <a:p>
            <a:pPr fontAlgn="base">
              <a:defRPr/>
            </a:pPr>
            <a:r>
              <a:rPr lang="en-US" sz="3600" dirty="0"/>
              <a:t>Types of Software </a:t>
            </a:r>
          </a:p>
          <a:p>
            <a:pPr fontAlgn="base">
              <a:defRPr/>
            </a:pPr>
            <a:r>
              <a:rPr lang="en-US" sz="3600" dirty="0"/>
              <a:t>Network Architectures</a:t>
            </a:r>
          </a:p>
          <a:p>
            <a:pPr fontAlgn="base">
              <a:defRPr/>
            </a:pPr>
            <a:r>
              <a:rPr lang="en-US" sz="3600" dirty="0"/>
              <a:t>Network components</a:t>
            </a:r>
          </a:p>
          <a:p>
            <a:pPr fontAlgn="base">
              <a:defRPr/>
            </a:pPr>
            <a:r>
              <a:rPr lang="en-US" sz="3600" dirty="0"/>
              <a:t>Types of Networks</a:t>
            </a:r>
          </a:p>
          <a:p>
            <a:pPr marL="0" indent="0" fontAlgn="auto">
              <a:spcAft>
                <a:spcPts val="0"/>
              </a:spcAft>
              <a:buClr>
                <a:schemeClr val="accent3"/>
              </a:buClr>
              <a:buNone/>
              <a:defRPr/>
            </a:pPr>
            <a:endParaRPr lang="en-US" sz="3200" dirty="0"/>
          </a:p>
          <a:p>
            <a:pPr>
              <a:buFontTx/>
              <a:buChar char="-"/>
            </a:pPr>
            <a:endParaRPr lang="en-US" sz="1400" dirty="0"/>
          </a:p>
          <a:p>
            <a:pPr>
              <a:buFontTx/>
              <a:buChar char="-"/>
            </a:pP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648917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45503-1EA7-4C51-AFCE-6368401AE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FUNDERMENTALS OF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F1E9A-74EB-42D2-88AA-6E7F4D480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3741"/>
            <a:ext cx="10515600" cy="4351338"/>
          </a:xfrm>
        </p:spPr>
        <p:txBody>
          <a:bodyPr>
            <a:normAutofit/>
          </a:bodyPr>
          <a:lstStyle/>
          <a:p>
            <a:pPr fontAlgn="base">
              <a:defRPr/>
            </a:pPr>
            <a:r>
              <a:rPr lang="en-US" sz="3600" dirty="0"/>
              <a:t>What Is A Computer ?</a:t>
            </a:r>
          </a:p>
          <a:p>
            <a:pPr fontAlgn="base">
              <a:defRPr/>
            </a:pPr>
            <a:r>
              <a:rPr lang="en-US" sz="3600" dirty="0"/>
              <a:t>What is a Server?</a:t>
            </a:r>
          </a:p>
          <a:p>
            <a:pPr fontAlgn="base">
              <a:defRPr/>
            </a:pPr>
            <a:r>
              <a:rPr lang="en-US" sz="3600" dirty="0"/>
              <a:t>What is an Instance?</a:t>
            </a:r>
          </a:p>
          <a:p>
            <a:pPr fontAlgn="base">
              <a:defRPr/>
            </a:pPr>
            <a:endParaRPr lang="en-US" sz="3600" dirty="0"/>
          </a:p>
          <a:p>
            <a:pPr marL="0" indent="0">
              <a:buNone/>
            </a:pPr>
            <a:endParaRPr lang="en-US" sz="3200" dirty="0"/>
          </a:p>
          <a:p>
            <a:pPr>
              <a:buFontTx/>
              <a:buChar char="-"/>
            </a:pP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310163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2850A-7FD1-4A12-835A-08DE2B2EF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226" y="457890"/>
            <a:ext cx="9259957" cy="1325563"/>
          </a:xfrm>
        </p:spPr>
        <p:txBody>
          <a:bodyPr/>
          <a:lstStyle/>
          <a:p>
            <a:pPr algn="ctr"/>
            <a:r>
              <a:rPr lang="en-US" b="1" dirty="0"/>
              <a:t>IT DEPT ORGANIZATIONAL STRUCTURE 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83919-E527-49E9-8422-19527DD0A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7226" y="1690688"/>
            <a:ext cx="10515600" cy="4618797"/>
          </a:xfrm>
        </p:spPr>
        <p:txBody>
          <a:bodyPr>
            <a:normAutofit/>
          </a:bodyPr>
          <a:lstStyle/>
          <a:p>
            <a:pPr fontAlgn="base"/>
            <a:r>
              <a:rPr lang="en-US" sz="3600" dirty="0"/>
              <a:t>Information Technology (IT)</a:t>
            </a:r>
          </a:p>
          <a:p>
            <a:pPr fontAlgn="base"/>
            <a:r>
              <a:rPr lang="en-US" sz="3600" dirty="0"/>
              <a:t>Application Development</a:t>
            </a:r>
          </a:p>
          <a:p>
            <a:pPr fontAlgn="base"/>
            <a:r>
              <a:rPr lang="en-US" sz="3600" dirty="0"/>
              <a:t>Application management</a:t>
            </a:r>
          </a:p>
          <a:p>
            <a:pPr fontAlgn="base"/>
            <a:r>
              <a:rPr lang="en-US" sz="3600" dirty="0"/>
              <a:t>IT management &amp; Administration</a:t>
            </a:r>
          </a:p>
          <a:p>
            <a:pPr fontAlgn="base"/>
            <a:r>
              <a:rPr lang="en-US" sz="3600" dirty="0"/>
              <a:t>Business Intelligence (BI)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213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2850A-7FD1-4A12-835A-08DE2B2EF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226" y="457890"/>
            <a:ext cx="10515600" cy="1325563"/>
          </a:xfrm>
        </p:spPr>
        <p:txBody>
          <a:bodyPr/>
          <a:lstStyle/>
          <a:p>
            <a:pPr algn="ctr"/>
            <a:r>
              <a:rPr lang="en-US" sz="3600" b="1" dirty="0"/>
              <a:t>IT DEPT ORGANIZATIONAL STRUCTURE CONT….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83919-E527-49E9-8422-19527DD0A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7226" y="1690688"/>
            <a:ext cx="10515600" cy="4618797"/>
          </a:xfrm>
        </p:spPr>
        <p:txBody>
          <a:bodyPr>
            <a:normAutofit/>
          </a:bodyPr>
          <a:lstStyle/>
          <a:p>
            <a:pPr fontAlgn="base"/>
            <a:r>
              <a:rPr lang="en-US" sz="3600" dirty="0"/>
              <a:t>IT Procurement</a:t>
            </a:r>
          </a:p>
          <a:p>
            <a:pPr fontAlgn="base"/>
            <a:r>
              <a:rPr lang="en-US" sz="3600" dirty="0"/>
              <a:t>IT Security</a:t>
            </a:r>
          </a:p>
          <a:p>
            <a:pPr fontAlgn="base"/>
            <a:r>
              <a:rPr lang="en-US" sz="3600" dirty="0"/>
              <a:t>Network Administration</a:t>
            </a:r>
          </a:p>
          <a:p>
            <a:pPr fontAlgn="base"/>
            <a:r>
              <a:rPr lang="en-US" sz="3600" dirty="0"/>
              <a:t>Systems Analyst &amp; System Architect </a:t>
            </a:r>
          </a:p>
          <a:p>
            <a:pPr fontAlgn="base"/>
            <a:r>
              <a:rPr lang="en-US" sz="3600" dirty="0"/>
              <a:t>User Support Services</a:t>
            </a:r>
          </a:p>
          <a:p>
            <a:pPr fontAlgn="base"/>
            <a:r>
              <a:rPr lang="en-US" sz="3600" dirty="0"/>
              <a:t>ITIL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657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AA5A7-836D-4A4D-9232-81866588A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SYSTEM AND DATABASE ADMINISTRATION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73F7E-2198-476D-8938-DCD1B4C1D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What is a System</a:t>
            </a:r>
          </a:p>
          <a:p>
            <a:r>
              <a:rPr lang="en-US" sz="3600" dirty="0"/>
              <a:t>Types of Systems</a:t>
            </a:r>
          </a:p>
          <a:p>
            <a:r>
              <a:rPr lang="en-US" sz="3600" dirty="0"/>
              <a:t>What is a Database</a:t>
            </a:r>
          </a:p>
          <a:p>
            <a:r>
              <a:rPr lang="en-US" sz="3600" dirty="0"/>
              <a:t>Types of Databases</a:t>
            </a:r>
          </a:p>
          <a:p>
            <a:r>
              <a:rPr lang="en-US" sz="3600" dirty="0"/>
              <a:t>Intro to Database Administration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08065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1496</TotalTime>
  <Words>542</Words>
  <Application>Microsoft Office PowerPoint</Application>
  <PresentationFormat>Widescreen</PresentationFormat>
  <Paragraphs>126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Trebuchet MS</vt:lpstr>
      <vt:lpstr>Wingdings 2</vt:lpstr>
      <vt:lpstr>Wingdings 3</vt:lpstr>
      <vt:lpstr>Facet</vt:lpstr>
      <vt:lpstr>Program Summary </vt:lpstr>
      <vt:lpstr>Introduction</vt:lpstr>
      <vt:lpstr>PowerPoint Presentation</vt:lpstr>
      <vt:lpstr>FUNDERMENTALS OF COMPUTING</vt:lpstr>
      <vt:lpstr>FUNDERMENTALS OF COMPUTING  CONT..</vt:lpstr>
      <vt:lpstr>FUNDERMENTALS OF COMPUTING</vt:lpstr>
      <vt:lpstr>IT DEPT ORGANIZATIONAL STRUCTURE  </vt:lpstr>
      <vt:lpstr>IT DEPT ORGANIZATIONAL STRUCTURE CONT…. </vt:lpstr>
      <vt:lpstr>SYSTEM AND DATABASE ADMINISTRATION </vt:lpstr>
      <vt:lpstr>OPERATING SYSTEMS</vt:lpstr>
      <vt:lpstr>OPERATING SYSTEMS </vt:lpstr>
      <vt:lpstr>DESKTOP COMPUTER (OS) MARKET SHARE </vt:lpstr>
      <vt:lpstr>SYSTEM ADMINISTRATION BASICS </vt:lpstr>
      <vt:lpstr>Network Components</vt:lpstr>
      <vt:lpstr>PowerPoint Presentation</vt:lpstr>
      <vt:lpstr>CLOUD COMPUTING</vt:lpstr>
      <vt:lpstr>CLOUD COMPUTING CONT…</vt:lpstr>
      <vt:lpstr>Why Cloud Computing?</vt:lpstr>
      <vt:lpstr>CLOUD PROVIDERS</vt:lpstr>
      <vt:lpstr>CLOUD PROVIDERS CONT.</vt:lpstr>
      <vt:lpstr>CLOUD PROVIDERS CONT…</vt:lpstr>
      <vt:lpstr>AWS PHYSICAL DATACENTER LOCATIONS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Outline</dc:title>
  <dc:creator>Kingsley Kyeimensah</dc:creator>
  <cp:lastModifiedBy>Kerl TSAHEY</cp:lastModifiedBy>
  <cp:revision>85</cp:revision>
  <dcterms:created xsi:type="dcterms:W3CDTF">2019-10-09T21:32:53Z</dcterms:created>
  <dcterms:modified xsi:type="dcterms:W3CDTF">2020-02-22T17:14:39Z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2db9220-a04a-4f06-aab9-80cbe5287fb3_Enabled">
    <vt:lpwstr>True</vt:lpwstr>
  </property>
  <property fmtid="{D5CDD505-2E9C-101B-9397-08002B2CF9AE}" pid="3" name="MSIP_Label_d2db9220-a04a-4f06-aab9-80cbe5287fb3_SiteId">
    <vt:lpwstr>b3f4f7c2-72ce-4192-aba4-d6c7719b5766</vt:lpwstr>
  </property>
  <property fmtid="{D5CDD505-2E9C-101B-9397-08002B2CF9AE}" pid="4" name="MSIP_Label_d2db9220-a04a-4f06-aab9-80cbe5287fb3_Owner">
    <vt:lpwstr>kerl.tsahey@amadeus.com</vt:lpwstr>
  </property>
  <property fmtid="{D5CDD505-2E9C-101B-9397-08002B2CF9AE}" pid="5" name="MSIP_Label_d2db9220-a04a-4f06-aab9-80cbe5287fb3_SetDate">
    <vt:lpwstr>2019-11-13T20:42:53.5743220Z</vt:lpwstr>
  </property>
  <property fmtid="{D5CDD505-2E9C-101B-9397-08002B2CF9AE}" pid="6" name="MSIP_Label_d2db9220-a04a-4f06-aab9-80cbe5287fb3_Name">
    <vt:lpwstr>Restricted</vt:lpwstr>
  </property>
  <property fmtid="{D5CDD505-2E9C-101B-9397-08002B2CF9AE}" pid="7" name="MSIP_Label_d2db9220-a04a-4f06-aab9-80cbe5287fb3_Application">
    <vt:lpwstr>Microsoft Azure Information Protection</vt:lpwstr>
  </property>
  <property fmtid="{D5CDD505-2E9C-101B-9397-08002B2CF9AE}" pid="8" name="MSIP_Label_d2db9220-a04a-4f06-aab9-80cbe5287fb3_ActionId">
    <vt:lpwstr>df759384-d0ef-4dea-bb94-caf72038f2dc</vt:lpwstr>
  </property>
  <property fmtid="{D5CDD505-2E9C-101B-9397-08002B2CF9AE}" pid="9" name="MSIP_Label_d2db9220-a04a-4f06-aab9-80cbe5287fb3_Extended_MSFT_Method">
    <vt:lpwstr>Automatic</vt:lpwstr>
  </property>
  <property fmtid="{D5CDD505-2E9C-101B-9397-08002B2CF9AE}" pid="10" name="Sensitivity">
    <vt:lpwstr>Restricted</vt:lpwstr>
  </property>
</Properties>
</file>