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3203-D4F3-1641-B317-D2E986FA6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News Feed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C6F5-7500-BB4A-AEE7-388017CDA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360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</a:rPr>
              <a:t>Group Members: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Kerllos </a:t>
            </a:r>
            <a:r>
              <a:rPr lang="en-US" dirty="0" err="1">
                <a:solidFill>
                  <a:schemeClr val="bg1"/>
                </a:solidFill>
              </a:rPr>
              <a:t>Gerges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Ekubay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berhne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Zayed Hassan</a:t>
            </a:r>
          </a:p>
        </p:txBody>
      </p:sp>
    </p:spTree>
    <p:extLst>
      <p:ext uri="{BB962C8B-B14F-4D97-AF65-F5344CB8AC3E}">
        <p14:creationId xmlns:p14="http://schemas.microsoft.com/office/powerpoint/2010/main" val="27600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FE747-09BE-A043-BD58-D29DF2AF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Tasks</a:t>
            </a: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EFE154-FFB1-B148-A7CA-604638B68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1842"/>
              </p:ext>
            </p:extLst>
          </p:nvPr>
        </p:nvGraphicFramePr>
        <p:xfrm>
          <a:off x="5435910" y="854537"/>
          <a:ext cx="6098043" cy="5097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7947">
                  <a:extLst>
                    <a:ext uri="{9D8B030D-6E8A-4147-A177-3AD203B41FA5}">
                      <a16:colId xmlns:a16="http://schemas.microsoft.com/office/drawing/2014/main" val="1854146470"/>
                    </a:ext>
                  </a:extLst>
                </a:gridCol>
                <a:gridCol w="781442">
                  <a:extLst>
                    <a:ext uri="{9D8B030D-6E8A-4147-A177-3AD203B41FA5}">
                      <a16:colId xmlns:a16="http://schemas.microsoft.com/office/drawing/2014/main" val="2900121482"/>
                    </a:ext>
                  </a:extLst>
                </a:gridCol>
                <a:gridCol w="1186317">
                  <a:extLst>
                    <a:ext uri="{9D8B030D-6E8A-4147-A177-3AD203B41FA5}">
                      <a16:colId xmlns:a16="http://schemas.microsoft.com/office/drawing/2014/main" val="3471691983"/>
                    </a:ext>
                  </a:extLst>
                </a:gridCol>
                <a:gridCol w="1942337">
                  <a:extLst>
                    <a:ext uri="{9D8B030D-6E8A-4147-A177-3AD203B41FA5}">
                      <a16:colId xmlns:a16="http://schemas.microsoft.com/office/drawing/2014/main" val="220828886"/>
                    </a:ext>
                  </a:extLst>
                </a:gridCol>
              </a:tblGrid>
              <a:tr h="50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Module / Tasks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Technologies and tools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1524741362"/>
                  </a:ext>
                </a:extLst>
              </a:tr>
              <a:tr h="231335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Front 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41031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Master page layout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rowSpan="1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Bootstrap css framework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jQuery frame work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Ajax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Servlet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JSP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JSTL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HTML5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Intellij IDE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2239640488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Dynamic menu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40752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Article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54559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Dynamic latest news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18065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Dynamic latest posts 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39252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 US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Ekubay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66428"/>
                  </a:ext>
                </a:extLst>
              </a:tr>
              <a:tr h="23133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86300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Master page layout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6243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Master page menu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56241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Article categories CRUD operation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15621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Article CRUD operation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99004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 US display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Ekubay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76365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Zayed,Kerllos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64106"/>
                  </a:ext>
                </a:extLst>
              </a:tr>
              <a:tr h="231335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33298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 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Mysql workbench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extLst>
                  <a:ext uri="{0D108BD9-81ED-4DB2-BD59-A6C34878D82A}">
                    <a16:rowId xmlns:a16="http://schemas.microsoft.com/office/drawing/2014/main" val="3309339432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Article 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Kerllos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24609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Contact 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Ekubay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48815"/>
                  </a:ext>
                </a:extLst>
              </a:tr>
              <a:tr h="23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Zayed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06" marR="6720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7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5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4" name="Straight Connector 5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58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60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8" name="Picture 64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0D1F6B-4AE1-F44D-8184-9C05A0BA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Home Page</a:t>
            </a:r>
          </a:p>
        </p:txBody>
      </p:sp>
      <p:sp>
        <p:nvSpPr>
          <p:cNvPr id="79" name="Rectangle 66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0B17C9-A53A-4141-A282-0BD5C2C4E8D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12683" y="1454804"/>
            <a:ext cx="9372997" cy="2366681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E5759F-352B-B247-B5E4-27C71AE26A11}"/>
              </a:ext>
            </a:extLst>
          </p:cNvPr>
          <p:cNvPicPr/>
          <p:nvPr/>
        </p:nvPicPr>
        <p:blipFill rotWithShape="1">
          <a:blip r:embed="rId3"/>
          <a:srcRect t="13279" r="1" b="2018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1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03966-18AA-E142-806A-2DFAA0F4B959}"/>
              </a:ext>
            </a:extLst>
          </p:cNvPr>
          <p:cNvPicPr/>
          <p:nvPr/>
        </p:nvPicPr>
        <p:blipFill rotWithShape="1">
          <a:blip r:embed="rId3"/>
          <a:srcRect t="1383" b="155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A5CF3D-7320-0442-AECB-72F3F4249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821690"/>
            <a:ext cx="6858000" cy="52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071CB8-8F41-4A4C-8A06-9653C87DEF09}"/>
              </a:ext>
            </a:extLst>
          </p:cNvPr>
          <p:cNvPicPr/>
          <p:nvPr/>
        </p:nvPicPr>
        <p:blipFill rotWithShape="1">
          <a:blip r:embed="rId4"/>
          <a:srcRect r="-1" b="2255"/>
          <a:stretch/>
        </p:blipFill>
        <p:spPr>
          <a:xfrm>
            <a:off x="628034" y="673313"/>
            <a:ext cx="10901284" cy="5567463"/>
          </a:xfrm>
          <a:prstGeom prst="rect">
            <a:avLst/>
          </a:prstGeom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84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6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310A09-20D3-C545-9442-69F719BE42B0}"/>
              </a:ext>
            </a:extLst>
          </p:cNvPr>
          <p:cNvPicPr/>
          <p:nvPr/>
        </p:nvPicPr>
        <p:blipFill rotWithShape="1">
          <a:blip r:embed="rId4"/>
          <a:srcRect l="3077" r="2" b="2"/>
          <a:stretch/>
        </p:blipFill>
        <p:spPr>
          <a:xfrm>
            <a:off x="628034" y="673313"/>
            <a:ext cx="10901284" cy="55674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76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945207-DCB9-4989-9D63-691682F2B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78" y="923278"/>
            <a:ext cx="10547962" cy="45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8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News Feed Website</vt:lpstr>
      <vt:lpstr>Tasks</vt:lpstr>
      <vt:lpstr>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Feed Website</dc:title>
  <dc:creator>Ekubay Brhane</dc:creator>
  <cp:lastModifiedBy>Kerllos Samir</cp:lastModifiedBy>
  <cp:revision>5</cp:revision>
  <dcterms:created xsi:type="dcterms:W3CDTF">2019-08-15T17:06:10Z</dcterms:created>
  <dcterms:modified xsi:type="dcterms:W3CDTF">2019-08-15T19:01:49Z</dcterms:modified>
</cp:coreProperties>
</file>