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B05-5A92-585A-A357-76F4B628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CB92-C7C6-5067-CEAD-2FB52794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06BF-7AE1-25A7-A91B-AC5E666E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82DD-7655-D118-0CF5-2619B990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66B6-A5E0-EAA5-4A2A-37CEC11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4343-142F-A05C-5B65-F672EE8D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02F8-BE39-F5D5-5BF2-0D5869F18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0988-DF93-1143-8858-BBA81A4C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47C9-A222-DB84-D5AE-AC126A7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05EA-69BF-E3BC-374E-B0C47644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2148E-2AD6-F127-5614-A9763B7CA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1719-0EDC-6350-9531-1258FEED6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01AC-DB06-42A1-B27F-5F967B5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704F-3E2B-6071-82BF-40BEA52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4FEB9-5BD1-7B3F-337C-3EECF5D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BA34-DF04-8FBB-EEDC-FE93FAE7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BDE9-024C-0D6A-4EA7-BECA8C61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D98C-123B-7128-2A19-A44E8C2A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B748-7376-3C91-245C-9558B47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4429-4A65-C156-88DC-A8F0150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D596-AE33-66E0-1DCF-63B64882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860C-BA57-F3D3-DB69-AC692CFE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E0A4-EDC6-BA96-C140-71D071E4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2DEE-EFA4-9B2B-DAF0-3DE95907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E0CA-4315-402A-D264-8102AB60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57C3-32D9-E0F6-54EB-F20B65EF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767A-0773-3805-AFC8-9E88C73C7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8DC58-F2D9-8199-B74E-54ED7C7B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461C5-B9C2-5050-64F6-256AB44D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5360-1543-6528-9E7F-8DD14655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E463-B0A7-348E-19EB-3450A593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D3A-BE38-D0E7-A868-077BF43B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49E2-056E-603C-1517-D52CE9FC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670C-87FD-765F-26E3-FE314A87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2B315-B9D1-119E-29E3-8E0BB5EB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7C42C-DB22-B0F7-E9CD-710429ED4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2455A-9020-DD85-5428-36438395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DA547-7D2A-35AA-428E-E07030E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07A0C-0E88-CEFD-1FC8-C20893C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D8FC-1A4E-859A-1F93-D0D62D1D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30374-A323-E82A-5853-3F92219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6A67F-2AA1-1AB3-0492-1E7B120F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4AA8B-DC42-526C-4229-590ECC18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23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C2DD5-9583-ABFE-D029-A63F4738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3793E-7DA2-0884-9E89-7672B20F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0393-A1BC-A8E8-D91A-5185A831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967-6481-EDE0-77CA-546B9ABB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8F9F-FC25-7557-579D-034DD328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AA0DA-3D1A-1434-8726-629B71B2D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E8B5-B679-CEB2-FEC7-D6714497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4DE43-C6C0-2589-153F-EB7C8F6F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14E2-28C3-97CC-C7EA-4CCE8F37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3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6CAB-1293-9395-1708-D27CF7C9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FB215-A460-5878-8155-3706EBEA1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2F40E-0D3F-B420-DBC0-CBBAE2DF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89C-28AA-A6BE-4C1F-410F9BD3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46202-342A-75A3-8229-801941C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B1A6-B399-4EFE-BDF7-87394DAE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8C460-7230-8BF3-5D22-F529563B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21B9-6BD8-388F-AD93-126D2063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B668-63B5-288B-BBA9-11051EAB6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0A8-7072-4295-98F9-455512D45A9F}" type="datetimeFigureOut">
              <a:rPr lang="en-GB" smtClean="0"/>
              <a:t>28/08/2022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8976-FC1C-EC0F-E590-34AF01AD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C974-8DB8-025A-9A2E-475F9B50A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37B9-C9C6-44DD-9CA3-3F06B5D4B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Server-sent_events/Using_server-sent_events#receiving_events_from_the_server" TargetMode="External"/><Relationship Id="rId2" Type="http://schemas.openxmlformats.org/officeDocument/2006/relationships/hyperlink" Target="https://developer.mozilla.org/en-US/docs/Web/API/Server-sent_events/Using_server-sent_events#sending_events_from_the_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bhastian.com/html-hover-text/#create-a-hover-text-using-html-and-css-before-sel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04B2274-B775-1E2B-9EE8-0EEAE30D5451}"/>
              </a:ext>
            </a:extLst>
          </p:cNvPr>
          <p:cNvSpPr/>
          <p:nvPr/>
        </p:nvSpPr>
        <p:spPr>
          <a:xfrm>
            <a:off x="1096289" y="2577609"/>
            <a:ext cx="3185380" cy="412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DBAA-7188-0B22-063F-1D256D04D576}"/>
              </a:ext>
            </a:extLst>
          </p:cNvPr>
          <p:cNvSpPr/>
          <p:nvPr/>
        </p:nvSpPr>
        <p:spPr>
          <a:xfrm>
            <a:off x="1347458" y="3774565"/>
            <a:ext cx="2705093" cy="92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u="sng" dirty="0"/>
              <a:t>‘</a:t>
            </a:r>
            <a:r>
              <a:rPr lang="fr-FR" sz="1100" u="sng" dirty="0" err="1"/>
              <a:t>input_liste</a:t>
            </a:r>
            <a:r>
              <a:rPr lang="fr-FR" sz="1100" u="sng" dirty="0"/>
              <a:t>’</a:t>
            </a:r>
          </a:p>
          <a:p>
            <a:r>
              <a:rPr lang="fr-FR" sz="1100" dirty="0" err="1"/>
              <a:t>Text</a:t>
            </a:r>
            <a:r>
              <a:rPr lang="fr-FR" sz="1100" dirty="0"/>
              <a:t> box</a:t>
            </a:r>
          </a:p>
          <a:p>
            <a:r>
              <a:rPr lang="fr-FR" sz="1100" dirty="0"/>
              <a:t>Liste déroulante ‘</a:t>
            </a:r>
            <a:r>
              <a:rPr lang="fr-FR" sz="1100" dirty="0" err="1"/>
              <a:t>QuelleListe</a:t>
            </a:r>
            <a:r>
              <a:rPr lang="fr-FR" sz="1100" dirty="0"/>
              <a:t>’</a:t>
            </a:r>
            <a:endParaRPr lang="en-GB" sz="1100" dirty="0"/>
          </a:p>
          <a:p>
            <a:r>
              <a:rPr lang="fr-FR" sz="1100" dirty="0"/>
              <a:t>Icônes JS-</a:t>
            </a:r>
            <a:r>
              <a:rPr lang="fr-FR" sz="1100" dirty="0" err="1"/>
              <a:t>clicables</a:t>
            </a:r>
            <a:r>
              <a:rPr lang="fr-FR" sz="1100" dirty="0"/>
              <a:t>: ‘Ajouter’, ‘Rafraichir’, ‘Supprimer’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E07EE-F4EF-4D2F-2923-B0E14CE96C28}"/>
              </a:ext>
            </a:extLst>
          </p:cNvPr>
          <p:cNvSpPr/>
          <p:nvPr/>
        </p:nvSpPr>
        <p:spPr>
          <a:xfrm>
            <a:off x="1347458" y="4807867"/>
            <a:ext cx="2705093" cy="449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u="sng" dirty="0"/>
              <a:t>‘liste’</a:t>
            </a:r>
            <a:endParaRPr lang="en-GB" sz="1100" u="sng" dirty="0"/>
          </a:p>
          <a:p>
            <a:r>
              <a:rPr lang="en-GB" sz="1100" dirty="0"/>
              <a:t>[</a:t>
            </a:r>
            <a:r>
              <a:rPr lang="en-GB" sz="1100" dirty="0" err="1"/>
              <a:t>Contenu</a:t>
            </a:r>
            <a:r>
              <a:rPr lang="en-GB" sz="1100" dirty="0"/>
              <a:t> – </a:t>
            </a:r>
            <a:r>
              <a:rPr lang="en-GB" sz="1100" dirty="0" err="1"/>
              <a:t>icône</a:t>
            </a:r>
            <a:r>
              <a:rPr lang="en-GB" sz="1100" dirty="0"/>
              <a:t> JS-</a:t>
            </a:r>
            <a:r>
              <a:rPr lang="en-GB" sz="1100" dirty="0" err="1"/>
              <a:t>clicable</a:t>
            </a:r>
            <a:r>
              <a:rPr lang="en-GB" sz="1100" dirty="0"/>
              <a:t> ‘</a:t>
            </a:r>
            <a:r>
              <a:rPr lang="en-GB" sz="1100" dirty="0" err="1"/>
              <a:t>Supprimer</a:t>
            </a:r>
            <a:r>
              <a:rPr lang="en-GB" sz="1100" dirty="0"/>
              <a:t>’]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1AE1A-6E8E-5A6C-296E-FE8DAEC3C230}"/>
              </a:ext>
            </a:extLst>
          </p:cNvPr>
          <p:cNvSpPr txBox="1"/>
          <p:nvPr/>
        </p:nvSpPr>
        <p:spPr>
          <a:xfrm>
            <a:off x="5487461" y="2949009"/>
            <a:ext cx="117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Send</a:t>
            </a:r>
            <a:r>
              <a:rPr lang="fr-FR" sz="1000" dirty="0"/>
              <a:t> http </a:t>
            </a:r>
            <a:r>
              <a:rPr lang="fr-FR" sz="1000" dirty="0" err="1"/>
              <a:t>request</a:t>
            </a:r>
            <a:endParaRPr lang="en-GB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66F1A-8303-8FF4-BA8F-DCB059DE8E95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5223459" y="3155435"/>
            <a:ext cx="1708588" cy="4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EF5DF5-396F-3272-C52A-104B8EBFBB81}"/>
              </a:ext>
            </a:extLst>
          </p:cNvPr>
          <p:cNvSpPr/>
          <p:nvPr/>
        </p:nvSpPr>
        <p:spPr>
          <a:xfrm>
            <a:off x="6932047" y="3002548"/>
            <a:ext cx="1580888" cy="305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 err="1"/>
              <a:t>List_update.php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89825-C1EA-0A27-EE12-2241E43C57C2}"/>
              </a:ext>
            </a:extLst>
          </p:cNvPr>
          <p:cNvSpPr txBox="1"/>
          <p:nvPr/>
        </p:nvSpPr>
        <p:spPr>
          <a:xfrm>
            <a:off x="7229340" y="128720"/>
            <a:ext cx="239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/>
              <a:t>Index.php</a:t>
            </a:r>
            <a:endParaRPr lang="fr-FR" sz="1000" b="1" u="sng" dirty="0"/>
          </a:p>
          <a:p>
            <a:r>
              <a:rPr lang="fr-FR" sz="1000" dirty="0"/>
              <a:t>At </a:t>
            </a:r>
            <a:r>
              <a:rPr lang="fr-FR" sz="1000" dirty="0" err="1"/>
              <a:t>load</a:t>
            </a:r>
            <a:r>
              <a:rPr lang="fr-FR" sz="1000" dirty="0"/>
              <a:t>, </a:t>
            </a:r>
            <a:r>
              <a:rPr lang="fr-FR" sz="1000" dirty="0" err="1"/>
              <a:t>send</a:t>
            </a:r>
            <a:r>
              <a:rPr lang="fr-FR" sz="1000" dirty="0"/>
              <a:t> CSS GRID </a:t>
            </a:r>
            <a:r>
              <a:rPr lang="fr-FR" sz="1000" dirty="0" err="1"/>
              <a:t>with</a:t>
            </a:r>
            <a:r>
              <a:rPr lang="fr-FR" sz="1000" dirty="0"/>
              <a:t> content</a:t>
            </a:r>
            <a:endParaRPr lang="en-GB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866B0-C819-4B3D-4D95-0E346B83F5C0}"/>
              </a:ext>
            </a:extLst>
          </p:cNvPr>
          <p:cNvSpPr/>
          <p:nvPr/>
        </p:nvSpPr>
        <p:spPr>
          <a:xfrm>
            <a:off x="10165731" y="2883861"/>
            <a:ext cx="1379660" cy="549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DB SQLite3</a:t>
            </a:r>
          </a:p>
          <a:p>
            <a:r>
              <a:rPr lang="fr-FR" sz="1100" dirty="0"/>
              <a:t>Table ‘listes’</a:t>
            </a:r>
            <a:endParaRPr lang="en-GB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4A455-0749-D56E-FEE2-CBFBC35C614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8512935" y="3155435"/>
            <a:ext cx="1652796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ADEAB8-4B84-7EB3-76D2-8263E26B3F99}"/>
              </a:ext>
            </a:extLst>
          </p:cNvPr>
          <p:cNvSpPr txBox="1"/>
          <p:nvPr/>
        </p:nvSpPr>
        <p:spPr>
          <a:xfrm>
            <a:off x="4773762" y="3081398"/>
            <a:ext cx="449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Click</a:t>
            </a:r>
            <a:endParaRPr lang="en-GB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260EC8-4E99-BECA-E780-C2D8386137C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052551" y="3204509"/>
            <a:ext cx="721211" cy="103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AE7CC-6614-7F78-CA8C-A69C5D2ED9C5}"/>
              </a:ext>
            </a:extLst>
          </p:cNvPr>
          <p:cNvSpPr txBox="1"/>
          <p:nvPr/>
        </p:nvSpPr>
        <p:spPr>
          <a:xfrm>
            <a:off x="7229340" y="986879"/>
            <a:ext cx="424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/>
              <a:t>Event.php</a:t>
            </a:r>
            <a:endParaRPr lang="fr-FR" sz="1000" b="1" u="sng" dirty="0"/>
          </a:p>
          <a:p>
            <a:r>
              <a:rPr lang="fr-FR" sz="1000" dirty="0">
                <a:hlinkClick r:id="rId2"/>
              </a:rPr>
              <a:t>https://developer.mozilla.org/en-US/docs/Web/API/Server-sent_events/Using_server-sent_events#sending_events_from_the_server</a:t>
            </a:r>
            <a:endParaRPr lang="fr-FR" sz="1000" dirty="0"/>
          </a:p>
          <a:p>
            <a:r>
              <a:rPr lang="fr-FR" sz="1000" dirty="0"/>
              <a:t>&gt; </a:t>
            </a:r>
            <a:r>
              <a:rPr lang="fr-FR" sz="1000" dirty="0" err="1"/>
              <a:t>Send</a:t>
            </a:r>
            <a:r>
              <a:rPr lang="fr-FR" sz="1000" dirty="0"/>
              <a:t> conversation update to clients </a:t>
            </a:r>
            <a:r>
              <a:rPr lang="fr-FR" sz="1000" dirty="0" err="1"/>
              <a:t>when</a:t>
            </a:r>
            <a:r>
              <a:rPr lang="fr-FR" sz="1000" dirty="0"/>
              <a:t> </a:t>
            </a:r>
            <a:r>
              <a:rPr lang="fr-FR" sz="1000" dirty="0" err="1"/>
              <a:t>received</a:t>
            </a:r>
            <a:endParaRPr lang="fr-F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7DC1C-9AF5-8F44-6A79-F6C409184F24}"/>
              </a:ext>
            </a:extLst>
          </p:cNvPr>
          <p:cNvSpPr txBox="1"/>
          <p:nvPr/>
        </p:nvSpPr>
        <p:spPr>
          <a:xfrm>
            <a:off x="1803041" y="207384"/>
            <a:ext cx="424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Event.js</a:t>
            </a:r>
          </a:p>
          <a:p>
            <a:r>
              <a:rPr lang="fr-FR" sz="1000" dirty="0">
                <a:hlinkClick r:id="rId3"/>
              </a:rPr>
              <a:t>https://developer.mozilla.org/en-US/docs/Web/API/Server-sent_events/Using_server-sent_events#receiving_events_from_the_server</a:t>
            </a:r>
            <a:endParaRPr lang="fr-FR" sz="1000" dirty="0"/>
          </a:p>
          <a:p>
            <a:r>
              <a:rPr lang="fr-FR" sz="1000" dirty="0"/>
              <a:t>&gt; </a:t>
            </a:r>
            <a:r>
              <a:rPr lang="fr-FR" sz="1000" dirty="0" err="1"/>
              <a:t>Send</a:t>
            </a:r>
            <a:r>
              <a:rPr lang="fr-FR" sz="1000" dirty="0"/>
              <a:t> string to server </a:t>
            </a:r>
            <a:r>
              <a:rPr lang="fr-FR" sz="1000" dirty="0" err="1"/>
              <a:t>when</a:t>
            </a:r>
            <a:r>
              <a:rPr lang="fr-FR" sz="1000" dirty="0"/>
              <a:t> </a:t>
            </a:r>
            <a:r>
              <a:rPr lang="fr-FR" sz="1000" dirty="0" err="1"/>
              <a:t>button</a:t>
            </a:r>
            <a:r>
              <a:rPr lang="fr-FR" sz="1000" dirty="0"/>
              <a:t> ‘</a:t>
            </a:r>
            <a:r>
              <a:rPr lang="fr-FR" sz="1000" dirty="0" err="1"/>
              <a:t>Send</a:t>
            </a:r>
            <a:r>
              <a:rPr lang="fr-FR" sz="1000" dirty="0"/>
              <a:t>’ </a:t>
            </a:r>
            <a:r>
              <a:rPr lang="fr-FR" sz="1000" dirty="0" err="1"/>
              <a:t>is</a:t>
            </a:r>
            <a:r>
              <a:rPr lang="fr-FR" sz="1000" dirty="0"/>
              <a:t> </a:t>
            </a:r>
            <a:r>
              <a:rPr lang="fr-FR" sz="1000" dirty="0" err="1"/>
              <a:t>clicked</a:t>
            </a:r>
            <a:endParaRPr lang="fr-F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F6E526-47CD-9AF4-786D-67C92A5D4E7A}"/>
              </a:ext>
            </a:extLst>
          </p:cNvPr>
          <p:cNvSpPr txBox="1"/>
          <p:nvPr/>
        </p:nvSpPr>
        <p:spPr>
          <a:xfrm>
            <a:off x="1803041" y="1015531"/>
            <a:ext cx="424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Php-pad-style.css</a:t>
            </a:r>
          </a:p>
          <a:p>
            <a:r>
              <a:rPr lang="fr-FR" sz="1000" dirty="0"/>
              <a:t>CSS </a:t>
            </a:r>
            <a:r>
              <a:rPr lang="fr-FR" sz="1000" dirty="0" err="1"/>
              <a:t>grid</a:t>
            </a:r>
            <a:r>
              <a:rPr lang="fr-FR" sz="1000" dirty="0"/>
              <a:t> </a:t>
            </a:r>
            <a:r>
              <a:rPr lang="fr-FR" sz="1000" dirty="0" err="1"/>
              <a:t>definitions</a:t>
            </a:r>
            <a:r>
              <a:rPr lang="fr-FR" sz="1000" dirty="0"/>
              <a:t> (simple: 2 </a:t>
            </a:r>
            <a:r>
              <a:rPr lang="fr-FR" sz="1000" dirty="0" err="1"/>
              <a:t>tracks</a:t>
            </a:r>
            <a:r>
              <a:rPr lang="fr-F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Input bar : enter </a:t>
            </a:r>
            <a:r>
              <a:rPr lang="fr-FR" sz="1000" dirty="0" err="1"/>
              <a:t>text</a:t>
            </a:r>
            <a:r>
              <a:rPr lang="fr-FR" sz="1000" dirty="0"/>
              <a:t> and </a:t>
            </a:r>
            <a:r>
              <a:rPr lang="fr-FR" sz="1000" dirty="0" err="1"/>
              <a:t>send</a:t>
            </a:r>
            <a:r>
              <a:rPr lang="fr-FR" sz="1000" dirty="0"/>
              <a:t>, </a:t>
            </a:r>
            <a:r>
              <a:rPr lang="fr-FR" sz="1000" dirty="0" err="1"/>
              <a:t>choose</a:t>
            </a:r>
            <a:r>
              <a:rPr lang="fr-FR" sz="1000" dirty="0"/>
              <a:t> </a:t>
            </a:r>
            <a:r>
              <a:rPr lang="fr-FR" sz="1000" dirty="0" err="1"/>
              <a:t>list</a:t>
            </a:r>
            <a:endParaRPr lang="fr-FR" sz="1000" dirty="0"/>
          </a:p>
          <a:p>
            <a:pPr marL="171450" indent="-171450">
              <a:buFontTx/>
              <a:buChar char="-"/>
            </a:pPr>
            <a:r>
              <a:rPr lang="fr-FR" sz="1000" dirty="0"/>
              <a:t>Large (</a:t>
            </a:r>
            <a:r>
              <a:rPr lang="fr-FR" sz="1000" dirty="0" err="1"/>
              <a:t>with</a:t>
            </a:r>
            <a:r>
              <a:rPr lang="fr-FR" sz="1000" dirty="0"/>
              <a:t> </a:t>
            </a:r>
            <a:r>
              <a:rPr lang="fr-FR" sz="1000" dirty="0" err="1"/>
              <a:t>scrollbar</a:t>
            </a:r>
            <a:r>
              <a:rPr lang="fr-FR" sz="1000" dirty="0"/>
              <a:t> ?) to show the conversation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Scrolling </a:t>
            </a:r>
            <a:r>
              <a:rPr lang="fr-FR" sz="1000" dirty="0" err="1"/>
              <a:t>is</a:t>
            </a:r>
            <a:r>
              <a:rPr lang="fr-FR" sz="1000" dirty="0"/>
              <a:t> in the </a:t>
            </a:r>
            <a:r>
              <a:rPr lang="fr-FR" sz="1000" dirty="0" err="1"/>
              <a:t>track</a:t>
            </a:r>
            <a:r>
              <a:rPr lang="fr-FR" sz="1000" dirty="0"/>
              <a:t>, </a:t>
            </a:r>
            <a:r>
              <a:rPr lang="fr-FR" sz="1000" dirty="0" err="1"/>
              <a:t>it</a:t>
            </a:r>
            <a:r>
              <a:rPr lang="fr-FR" sz="1000" dirty="0"/>
              <a:t> must not </a:t>
            </a:r>
            <a:r>
              <a:rPr lang="fr-FR" sz="1000" dirty="0" err="1"/>
              <a:t>hide</a:t>
            </a:r>
            <a:r>
              <a:rPr lang="fr-FR" sz="1000" dirty="0"/>
              <a:t> the input bar</a:t>
            </a:r>
          </a:p>
          <a:p>
            <a:r>
              <a:rPr lang="fr-FR" sz="1000" dirty="0"/>
              <a:t>Style for fonts and </a:t>
            </a:r>
            <a:r>
              <a:rPr lang="fr-FR" sz="1000" dirty="0" err="1"/>
              <a:t>colors</a:t>
            </a:r>
            <a:endParaRPr lang="fr-FR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9C90AB-7FCF-364A-7271-C576F0A17495}"/>
              </a:ext>
            </a:extLst>
          </p:cNvPr>
          <p:cNvSpPr txBox="1"/>
          <p:nvPr/>
        </p:nvSpPr>
        <p:spPr>
          <a:xfrm>
            <a:off x="4935013" y="6298699"/>
            <a:ext cx="2321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/>
              <a:t>Mise à jour sur réception des réponses</a:t>
            </a:r>
          </a:p>
          <a:p>
            <a:r>
              <a:rPr lang="fr-FR" sz="1000" dirty="0"/>
              <a:t>Javascript: modification contenu ‘div’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1BA02-D758-B34F-8A8C-18AF4C1FBEDD}"/>
              </a:ext>
            </a:extLst>
          </p:cNvPr>
          <p:cNvSpPr txBox="1"/>
          <p:nvPr/>
        </p:nvSpPr>
        <p:spPr>
          <a:xfrm>
            <a:off x="8636217" y="5285325"/>
            <a:ext cx="1174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Add</a:t>
            </a:r>
            <a:r>
              <a:rPr lang="fr-FR" sz="1000" dirty="0"/>
              <a:t> user</a:t>
            </a:r>
          </a:p>
          <a:p>
            <a:r>
              <a:rPr lang="fr-FR" sz="1000" dirty="0" err="1"/>
              <a:t>Delete</a:t>
            </a:r>
            <a:r>
              <a:rPr lang="fr-FR" sz="1000" dirty="0"/>
              <a:t> user</a:t>
            </a:r>
          </a:p>
          <a:p>
            <a:r>
              <a:rPr lang="en-GB" sz="1000" dirty="0"/>
              <a:t>Change password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DEA47-F606-AA62-62EF-F2DE72B3701F}"/>
              </a:ext>
            </a:extLst>
          </p:cNvPr>
          <p:cNvSpPr/>
          <p:nvPr/>
        </p:nvSpPr>
        <p:spPr>
          <a:xfrm>
            <a:off x="1347458" y="2612760"/>
            <a:ext cx="2705093" cy="1070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u="sng" dirty="0"/>
              <a:t>‘</a:t>
            </a:r>
            <a:r>
              <a:rPr lang="fr-FR" sz="1100" u="sng" dirty="0" err="1"/>
              <a:t>input_acces</a:t>
            </a:r>
            <a:r>
              <a:rPr lang="fr-FR" sz="1100" u="sng" dirty="0"/>
              <a:t>’</a:t>
            </a:r>
          </a:p>
          <a:p>
            <a:r>
              <a:rPr lang="fr-FR" sz="1100" dirty="0"/>
              <a:t>Liste déroulante ‘</a:t>
            </a:r>
            <a:r>
              <a:rPr lang="fr-FR" sz="1100" dirty="0" err="1"/>
              <a:t>QuelleListe</a:t>
            </a:r>
            <a:r>
              <a:rPr lang="fr-FR" sz="1100" dirty="0"/>
              <a:t>’</a:t>
            </a:r>
          </a:p>
          <a:p>
            <a:r>
              <a:rPr lang="fr-FR" sz="1100" dirty="0"/>
              <a:t>Liste déroulante ‘Quel utilisateur’</a:t>
            </a:r>
          </a:p>
          <a:p>
            <a:r>
              <a:rPr lang="fr-FR" sz="1100" dirty="0"/>
              <a:t>Icônes JS-</a:t>
            </a:r>
            <a:r>
              <a:rPr lang="fr-FR" sz="1100" dirty="0" err="1"/>
              <a:t>clicables</a:t>
            </a:r>
            <a:r>
              <a:rPr lang="fr-FR" sz="1100" dirty="0"/>
              <a:t>: ‘Autoriser’, ‘Autoriser tout le monde’, ‘Autoriser tout le monde sauf’, ‘Interdire tout le monde’</a:t>
            </a:r>
            <a:endParaRPr lang="en-GB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E807F-0DDB-00FD-C1F1-7DF4BC03C0AE}"/>
              </a:ext>
            </a:extLst>
          </p:cNvPr>
          <p:cNvSpPr txBox="1"/>
          <p:nvPr/>
        </p:nvSpPr>
        <p:spPr>
          <a:xfrm>
            <a:off x="8665958" y="2971352"/>
            <a:ext cx="142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Add</a:t>
            </a:r>
            <a:r>
              <a:rPr lang="fr-FR" sz="1000" dirty="0"/>
              <a:t> item in </a:t>
            </a:r>
            <a:r>
              <a:rPr lang="fr-FR" sz="1000" dirty="0" err="1"/>
              <a:t>list</a:t>
            </a:r>
            <a:endParaRPr lang="fr-FR" sz="1000" dirty="0"/>
          </a:p>
          <a:p>
            <a:r>
              <a:rPr lang="fr-FR" sz="1000" dirty="0" err="1"/>
              <a:t>Remove</a:t>
            </a:r>
            <a:r>
              <a:rPr lang="fr-FR" sz="1000" dirty="0"/>
              <a:t> item </a:t>
            </a:r>
            <a:r>
              <a:rPr lang="fr-FR" sz="1000" dirty="0" err="1"/>
              <a:t>from</a:t>
            </a:r>
            <a:r>
              <a:rPr lang="fr-FR" sz="1000" dirty="0"/>
              <a:t> </a:t>
            </a:r>
            <a:r>
              <a:rPr lang="fr-FR" sz="1000" dirty="0" err="1"/>
              <a:t>list</a:t>
            </a:r>
            <a:endParaRPr lang="fr-F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2B12AB-BF30-DAB2-1BA3-18492B72185E}"/>
              </a:ext>
            </a:extLst>
          </p:cNvPr>
          <p:cNvSpPr txBox="1"/>
          <p:nvPr/>
        </p:nvSpPr>
        <p:spPr>
          <a:xfrm>
            <a:off x="4917036" y="3721625"/>
            <a:ext cx="449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Click</a:t>
            </a:r>
            <a:endParaRPr lang="en-GB" sz="10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B13C00-1E8F-5DE9-0DDB-5BA4A54F9712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 flipV="1">
            <a:off x="4052551" y="3844736"/>
            <a:ext cx="864485" cy="11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92A97F-9F0E-0199-E4D8-53268F625B95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 flipV="1">
            <a:off x="5366733" y="3155435"/>
            <a:ext cx="1565314" cy="68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97E4FF1-3BA6-B028-E064-CEEDE1B00CB0}"/>
              </a:ext>
            </a:extLst>
          </p:cNvPr>
          <p:cNvSpPr/>
          <p:nvPr/>
        </p:nvSpPr>
        <p:spPr>
          <a:xfrm>
            <a:off x="6811836" y="4129705"/>
            <a:ext cx="1580888" cy="35214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 err="1"/>
              <a:t>Event.php</a:t>
            </a:r>
            <a:endParaRPr lang="en-GB" sz="11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E0F8CD-37C5-7A6C-6EFA-6DDB2AAC8D73}"/>
              </a:ext>
            </a:extLst>
          </p:cNvPr>
          <p:cNvCxnSpPr>
            <a:cxnSpLocks/>
            <a:stCxn id="88" idx="3"/>
            <a:endCxn id="87" idx="1"/>
          </p:cNvCxnSpPr>
          <p:nvPr/>
        </p:nvCxnSpPr>
        <p:spPr>
          <a:xfrm flipV="1">
            <a:off x="4281669" y="4305777"/>
            <a:ext cx="2530167" cy="3324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792C0E1-772E-120D-66FC-82334726DBDE}"/>
              </a:ext>
            </a:extLst>
          </p:cNvPr>
          <p:cNvSpPr/>
          <p:nvPr/>
        </p:nvSpPr>
        <p:spPr>
          <a:xfrm>
            <a:off x="10045520" y="3759588"/>
            <a:ext cx="1751528" cy="31432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Fichiers date-heure.txt</a:t>
            </a:r>
            <a:endParaRPr lang="en-GB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8807CA-4FCE-7D9F-BAD3-C8897364AA12}"/>
              </a:ext>
            </a:extLst>
          </p:cNvPr>
          <p:cNvSpPr txBox="1"/>
          <p:nvPr/>
        </p:nvSpPr>
        <p:spPr>
          <a:xfrm>
            <a:off x="8747150" y="3483590"/>
            <a:ext cx="875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Writes</a:t>
            </a:r>
            <a:r>
              <a:rPr lang="fr-FR" sz="1000" dirty="0"/>
              <a:t> info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6F302D2-B003-79AC-8E06-A06938615CA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8512935" y="3167250"/>
            <a:ext cx="1532585" cy="7495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6CB9BB-D804-89AA-3AA5-28DD6736EF83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92724" y="3916752"/>
            <a:ext cx="1652796" cy="389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D82F01E-D81A-5C0D-BA38-B99C2D0FE8DC}"/>
              </a:ext>
            </a:extLst>
          </p:cNvPr>
          <p:cNvSpPr txBox="1"/>
          <p:nvPr/>
        </p:nvSpPr>
        <p:spPr>
          <a:xfrm rot="20821162">
            <a:off x="8761637" y="3928396"/>
            <a:ext cx="764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Monitors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9F8D5D-B234-A9F3-84B6-892347CB8A08}"/>
              </a:ext>
            </a:extLst>
          </p:cNvPr>
          <p:cNvSpPr/>
          <p:nvPr/>
        </p:nvSpPr>
        <p:spPr>
          <a:xfrm>
            <a:off x="10082009" y="4829200"/>
            <a:ext cx="1416149" cy="5494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DB SQLite3</a:t>
            </a:r>
          </a:p>
          <a:p>
            <a:r>
              <a:rPr lang="fr-FR" sz="1100" dirty="0"/>
              <a:t>Table ‘Utilisateurs’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38F53A9-7F3A-6C84-4735-223352178B01}"/>
              </a:ext>
            </a:extLst>
          </p:cNvPr>
          <p:cNvSpPr txBox="1"/>
          <p:nvPr/>
        </p:nvSpPr>
        <p:spPr>
          <a:xfrm>
            <a:off x="4692188" y="2327033"/>
            <a:ext cx="449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Click</a:t>
            </a:r>
            <a:endParaRPr lang="en-GB" sz="10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2238E6-9F8A-F768-EE9F-17D6AFDC215E}"/>
              </a:ext>
            </a:extLst>
          </p:cNvPr>
          <p:cNvCxnSpPr>
            <a:cxnSpLocks/>
            <a:stCxn id="61" idx="3"/>
            <a:endCxn id="117" idx="1"/>
          </p:cNvCxnSpPr>
          <p:nvPr/>
        </p:nvCxnSpPr>
        <p:spPr>
          <a:xfrm flipV="1">
            <a:off x="4052551" y="2450144"/>
            <a:ext cx="639637" cy="69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3122C7D-5225-7CEE-52FB-5493E67587D1}"/>
              </a:ext>
            </a:extLst>
          </p:cNvPr>
          <p:cNvSpPr txBox="1"/>
          <p:nvPr/>
        </p:nvSpPr>
        <p:spPr>
          <a:xfrm>
            <a:off x="5390363" y="2241134"/>
            <a:ext cx="117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Send</a:t>
            </a:r>
            <a:r>
              <a:rPr lang="fr-FR" sz="1000" dirty="0"/>
              <a:t> http </a:t>
            </a:r>
            <a:r>
              <a:rPr lang="fr-FR" sz="1000" dirty="0" err="1"/>
              <a:t>request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ECA619E-C775-66AA-E998-6ECCBAFE8809}"/>
              </a:ext>
            </a:extLst>
          </p:cNvPr>
          <p:cNvCxnSpPr>
            <a:cxnSpLocks/>
          </p:cNvCxnSpPr>
          <p:nvPr/>
        </p:nvCxnSpPr>
        <p:spPr>
          <a:xfrm>
            <a:off x="5101089" y="2454043"/>
            <a:ext cx="1790162" cy="2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9282DE-CC0D-46B1-026D-FF8B2BEF65CF}"/>
              </a:ext>
            </a:extLst>
          </p:cNvPr>
          <p:cNvSpPr/>
          <p:nvPr/>
        </p:nvSpPr>
        <p:spPr>
          <a:xfrm>
            <a:off x="6932047" y="2318408"/>
            <a:ext cx="1323311" cy="305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 err="1"/>
              <a:t>Access_update.php</a:t>
            </a:r>
            <a:endParaRPr lang="en-GB" sz="11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C4DB3F0-22FA-B695-A81D-03476105D4B9}"/>
              </a:ext>
            </a:extLst>
          </p:cNvPr>
          <p:cNvCxnSpPr>
            <a:cxnSpLocks/>
            <a:stCxn id="173" idx="3"/>
          </p:cNvCxnSpPr>
          <p:nvPr/>
        </p:nvCxnSpPr>
        <p:spPr>
          <a:xfrm flipV="1">
            <a:off x="8392724" y="5103949"/>
            <a:ext cx="1661114" cy="65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C33FFED-A9FE-FF3A-DAE6-E3032892F1CB}"/>
              </a:ext>
            </a:extLst>
          </p:cNvPr>
          <p:cNvSpPr txBox="1"/>
          <p:nvPr/>
        </p:nvSpPr>
        <p:spPr>
          <a:xfrm rot="20411932">
            <a:off x="5281042" y="3363791"/>
            <a:ext cx="117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Send</a:t>
            </a:r>
            <a:r>
              <a:rPr lang="fr-FR" sz="1000" dirty="0"/>
              <a:t> http </a:t>
            </a:r>
            <a:r>
              <a:rPr lang="fr-FR" sz="1000" dirty="0" err="1"/>
              <a:t>request</a:t>
            </a:r>
            <a:endParaRPr lang="en-GB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81E52DB-A867-2B92-B88F-938ECF8F91FC}"/>
              </a:ext>
            </a:extLst>
          </p:cNvPr>
          <p:cNvSpPr/>
          <p:nvPr/>
        </p:nvSpPr>
        <p:spPr>
          <a:xfrm>
            <a:off x="1347458" y="5348194"/>
            <a:ext cx="2705093" cy="829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u="sng" dirty="0"/>
              <a:t>‘</a:t>
            </a:r>
            <a:r>
              <a:rPr lang="fr-FR" sz="1100" u="sng"/>
              <a:t>input</a:t>
            </a:r>
            <a:r>
              <a:rPr lang="fr-FR" sz="1100" u="sng" dirty="0" err="1"/>
              <a:t>_admin</a:t>
            </a:r>
            <a:r>
              <a:rPr lang="fr-FR" sz="1100" u="sng" dirty="0"/>
              <a:t>’</a:t>
            </a:r>
            <a:endParaRPr lang="en-GB" sz="1100" u="sng" dirty="0"/>
          </a:p>
          <a:p>
            <a:r>
              <a:rPr lang="en-GB" sz="1100" dirty="0"/>
              <a:t>Text box ‘user’ + ‘mot de passe’</a:t>
            </a:r>
          </a:p>
          <a:p>
            <a:r>
              <a:rPr lang="fr-FR" sz="1100" dirty="0"/>
              <a:t>Icônes JS-</a:t>
            </a:r>
            <a:r>
              <a:rPr lang="fr-FR" sz="1100" dirty="0" err="1"/>
              <a:t>clicables</a:t>
            </a:r>
            <a:r>
              <a:rPr lang="fr-FR" sz="1100" dirty="0"/>
              <a:t>:</a:t>
            </a:r>
            <a:r>
              <a:rPr lang="en-GB" sz="1100" dirty="0"/>
              <a:t> ‘</a:t>
            </a:r>
            <a:r>
              <a:rPr lang="en-GB" sz="1100" dirty="0" err="1"/>
              <a:t>ajouter</a:t>
            </a:r>
            <a:r>
              <a:rPr lang="en-GB" sz="1100" dirty="0"/>
              <a:t>’, ‘</a:t>
            </a:r>
            <a:r>
              <a:rPr lang="en-GB" sz="1100" dirty="0" err="1"/>
              <a:t>supprimer</a:t>
            </a:r>
            <a:r>
              <a:rPr lang="en-GB" sz="1100" dirty="0"/>
              <a:t>’, ‘changer mot de passe’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8CC348B-14B9-0EA3-AA87-D065A9D5772E}"/>
              </a:ext>
            </a:extLst>
          </p:cNvPr>
          <p:cNvCxnSpPr>
            <a:cxnSpLocks/>
            <a:stCxn id="121" idx="3"/>
            <a:endCxn id="15" idx="1"/>
          </p:cNvCxnSpPr>
          <p:nvPr/>
        </p:nvCxnSpPr>
        <p:spPr>
          <a:xfrm>
            <a:off x="8255358" y="2471295"/>
            <a:ext cx="1910373" cy="6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95DD2D5-0A20-48E8-7616-00DB1494B18C}"/>
              </a:ext>
            </a:extLst>
          </p:cNvPr>
          <p:cNvSpPr/>
          <p:nvPr/>
        </p:nvSpPr>
        <p:spPr>
          <a:xfrm>
            <a:off x="6811836" y="5609993"/>
            <a:ext cx="1580888" cy="305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 err="1"/>
              <a:t>Users_update.php</a:t>
            </a:r>
            <a:endParaRPr lang="en-GB" sz="11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0B90645-2AEC-E3AB-7DC2-3A4AFAD042B3}"/>
              </a:ext>
            </a:extLst>
          </p:cNvPr>
          <p:cNvCxnSpPr>
            <a:cxnSpLocks/>
            <a:stCxn id="145" idx="3"/>
            <a:endCxn id="173" idx="1"/>
          </p:cNvCxnSpPr>
          <p:nvPr/>
        </p:nvCxnSpPr>
        <p:spPr>
          <a:xfrm>
            <a:off x="4052551" y="5762880"/>
            <a:ext cx="2759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CA1D8BD-85CD-AB23-AB8D-478139C686A1}"/>
              </a:ext>
            </a:extLst>
          </p:cNvPr>
          <p:cNvSpPr txBox="1"/>
          <p:nvPr/>
        </p:nvSpPr>
        <p:spPr>
          <a:xfrm>
            <a:off x="5064731" y="5520574"/>
            <a:ext cx="117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Send</a:t>
            </a:r>
            <a:r>
              <a:rPr lang="fr-FR" sz="1000" dirty="0"/>
              <a:t> http </a:t>
            </a:r>
            <a:r>
              <a:rPr lang="fr-FR" sz="1000" dirty="0" err="1"/>
              <a:t>request</a:t>
            </a:r>
            <a:endParaRPr lang="en-GB" sz="10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F0331AD-A377-A224-202F-38EB59F89AFF}"/>
              </a:ext>
            </a:extLst>
          </p:cNvPr>
          <p:cNvSpPr/>
          <p:nvPr/>
        </p:nvSpPr>
        <p:spPr>
          <a:xfrm>
            <a:off x="1347458" y="6240092"/>
            <a:ext cx="2705093" cy="3901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u="sng" dirty="0"/>
              <a:t>‘console’</a:t>
            </a:r>
          </a:p>
          <a:p>
            <a:r>
              <a:rPr lang="fr-FR" sz="1100" dirty="0"/>
              <a:t>Réponses et statuts</a:t>
            </a:r>
            <a:endParaRPr lang="en-GB" sz="11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E335F89-1C51-4155-E6C7-1CC1F1B7CF54}"/>
              </a:ext>
            </a:extLst>
          </p:cNvPr>
          <p:cNvSpPr txBox="1"/>
          <p:nvPr/>
        </p:nvSpPr>
        <p:spPr>
          <a:xfrm>
            <a:off x="1838980" y="2087245"/>
            <a:ext cx="1811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u="sng" dirty="0" err="1"/>
              <a:t>Loaded</a:t>
            </a:r>
            <a:r>
              <a:rPr lang="fr-FR" sz="1000" b="1" u="sng" dirty="0"/>
              <a:t> page</a:t>
            </a:r>
          </a:p>
          <a:p>
            <a:r>
              <a:rPr lang="fr-FR" sz="1000" dirty="0"/>
              <a:t>CSS </a:t>
            </a:r>
            <a:r>
              <a:rPr lang="fr-FR" sz="1000" dirty="0" err="1"/>
              <a:t>grid</a:t>
            </a:r>
            <a:r>
              <a:rPr lang="fr-FR" sz="1000" dirty="0"/>
              <a:t> as &lt;div&gt;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E1E36DB-AA83-7E17-68BB-062C5836ED70}"/>
              </a:ext>
            </a:extLst>
          </p:cNvPr>
          <p:cNvCxnSpPr>
            <a:cxnSpLocks/>
            <a:stCxn id="49" idx="1"/>
            <a:endCxn id="178" idx="3"/>
          </p:cNvCxnSpPr>
          <p:nvPr/>
        </p:nvCxnSpPr>
        <p:spPr>
          <a:xfrm flipH="1" flipV="1">
            <a:off x="4052551" y="6435143"/>
            <a:ext cx="882462" cy="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E263E48-B9EC-3E36-BCDB-3B49DC8EB10C}"/>
              </a:ext>
            </a:extLst>
          </p:cNvPr>
          <p:cNvSpPr txBox="1"/>
          <p:nvPr/>
        </p:nvSpPr>
        <p:spPr>
          <a:xfrm>
            <a:off x="8512935" y="2275139"/>
            <a:ext cx="196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Autoriser User &gt; Liste</a:t>
            </a:r>
          </a:p>
          <a:p>
            <a:r>
              <a:rPr lang="fr-FR" sz="1000" dirty="0"/>
              <a:t>Bloquer User &gt; Liste</a:t>
            </a:r>
            <a:endParaRPr lang="en-GB" sz="1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1EF34C-32B7-9C7C-1239-D7CB9065706A}"/>
              </a:ext>
            </a:extLst>
          </p:cNvPr>
          <p:cNvSpPr txBox="1"/>
          <p:nvPr/>
        </p:nvSpPr>
        <p:spPr>
          <a:xfrm>
            <a:off x="9751647" y="5431770"/>
            <a:ext cx="234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&gt; user, </a:t>
            </a:r>
            <a:r>
              <a:rPr lang="fr-FR" sz="1000" dirty="0" err="1"/>
              <a:t>password</a:t>
            </a:r>
            <a:r>
              <a:rPr lang="fr-FR" sz="1000" dirty="0"/>
              <a:t>, </a:t>
            </a:r>
            <a:r>
              <a:rPr lang="fr-FR" sz="1000" dirty="0" err="1"/>
              <a:t>ListesAutorisees</a:t>
            </a:r>
            <a:endParaRPr lang="en-GB" sz="1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6B9CAFB-BC89-C356-1F32-A9B29F30DC42}"/>
              </a:ext>
            </a:extLst>
          </p:cNvPr>
          <p:cNvSpPr txBox="1"/>
          <p:nvPr/>
        </p:nvSpPr>
        <p:spPr>
          <a:xfrm>
            <a:off x="10094886" y="4101486"/>
            <a:ext cx="165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Date, heure, liste modifiée</a:t>
            </a:r>
            <a:endParaRPr lang="en-GB" sz="10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5E2A47-A76B-F078-3A64-6589FA2A10C4}"/>
              </a:ext>
            </a:extLst>
          </p:cNvPr>
          <p:cNvSpPr txBox="1"/>
          <p:nvPr/>
        </p:nvSpPr>
        <p:spPr>
          <a:xfrm>
            <a:off x="6718186" y="4531681"/>
            <a:ext cx="2025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Objet: mise à jour auto des listes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489E46C-24C5-33EC-34BD-E1318B1C2583}"/>
              </a:ext>
            </a:extLst>
          </p:cNvPr>
          <p:cNvSpPr txBox="1"/>
          <p:nvPr/>
        </p:nvSpPr>
        <p:spPr>
          <a:xfrm>
            <a:off x="10078249" y="3413143"/>
            <a:ext cx="165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ID, liste, item, auteur</a:t>
            </a:r>
            <a:endParaRPr lang="en-GB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137D-20D1-2B9B-E5CC-9C963D66A19B}"/>
              </a:ext>
            </a:extLst>
          </p:cNvPr>
          <p:cNvSpPr txBox="1"/>
          <p:nvPr/>
        </p:nvSpPr>
        <p:spPr>
          <a:xfrm>
            <a:off x="1702692" y="6896816"/>
            <a:ext cx="909066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dirty="0"/>
              <a:t>Tooltip popup :</a:t>
            </a:r>
          </a:p>
          <a:p>
            <a:r>
              <a:rPr lang="en-GB" dirty="0">
                <a:hlinkClick r:id="rId4"/>
              </a:rPr>
              <a:t>https://sebhastian.com/html-hover-text/#create-a-hover-text-using-html-and-css-before-selector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96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404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Thibot</dc:creator>
  <cp:lastModifiedBy>Olivier Thibot</cp:lastModifiedBy>
  <cp:revision>10</cp:revision>
  <dcterms:created xsi:type="dcterms:W3CDTF">2022-08-25T21:13:59Z</dcterms:created>
  <dcterms:modified xsi:type="dcterms:W3CDTF">2022-08-29T08:39:04Z</dcterms:modified>
</cp:coreProperties>
</file>