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007033"/>
    <a:srgbClr val="1D3A00"/>
    <a:srgbClr val="5EEC3C"/>
    <a:srgbClr val="990099"/>
    <a:srgbClr val="CC0099"/>
    <a:srgbClr val="FE9202"/>
    <a:srgbClr val="6C1A00"/>
    <a:srgbClr val="00AACC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9" d="100"/>
          <a:sy n="129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475" y="1197405"/>
            <a:ext cx="503926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2549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8475" y="2724455"/>
            <a:ext cx="5039265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2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044700"/>
            <a:ext cx="6260905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8658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254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2017-09-26T20:58:59Z</dcterms:modified>
</cp:coreProperties>
</file>