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0052DD-1419-43FF-8AA2-805EB4D75314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B8C0A072-AC5B-415F-B3CB-84931339DCB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dart73" userId="320d82c1494db49d" providerId="LiveId" clId="{23057B5D-167F-4B56-9889-2ED6FAD124EA}"/>
    <pc:docChg chg="custSel addSld modSld modMainMaster">
      <pc:chgData name="андрей dart73" userId="320d82c1494db49d" providerId="LiveId" clId="{23057B5D-167F-4B56-9889-2ED6FAD124EA}" dt="2023-09-20T16:10:36.458" v="93" actId="1076"/>
      <pc:docMkLst>
        <pc:docMk/>
      </pc:docMkLst>
      <pc:sldChg chg="addSp delSp modSp add setBg">
        <pc:chgData name="андрей dart73" userId="320d82c1494db49d" providerId="LiveId" clId="{23057B5D-167F-4B56-9889-2ED6FAD124EA}" dt="2023-09-20T15:25:13.120" v="54" actId="1076"/>
        <pc:sldMkLst>
          <pc:docMk/>
          <pc:sldMk cId="3024438035" sldId="256"/>
        </pc:sldMkLst>
        <pc:spChg chg="mod">
          <ac:chgData name="андрей dart73" userId="320d82c1494db49d" providerId="LiveId" clId="{23057B5D-167F-4B56-9889-2ED6FAD124EA}" dt="2023-09-20T15:15:34.820" v="42" actId="1076"/>
          <ac:spMkLst>
            <pc:docMk/>
            <pc:sldMk cId="3024438035" sldId="256"/>
            <ac:spMk id="2" creationId="{596A9E8C-8E4B-418D-95CD-992C6194284A}"/>
          </ac:spMkLst>
        </pc:spChg>
        <pc:spChg chg="del mod">
          <ac:chgData name="андрей dart73" userId="320d82c1494db49d" providerId="LiveId" clId="{23057B5D-167F-4B56-9889-2ED6FAD124EA}" dt="2023-09-20T15:25:11.249" v="53" actId="478"/>
          <ac:spMkLst>
            <pc:docMk/>
            <pc:sldMk cId="3024438035" sldId="256"/>
            <ac:spMk id="3" creationId="{3AC258B0-2B1B-4358-B9DC-E6CCBB9BD07B}"/>
          </ac:spMkLst>
        </pc:spChg>
        <pc:picChg chg="add mod">
          <ac:chgData name="андрей dart73" userId="320d82c1494db49d" providerId="LiveId" clId="{23057B5D-167F-4B56-9889-2ED6FAD124EA}" dt="2023-09-20T15:25:13.120" v="54" actId="1076"/>
          <ac:picMkLst>
            <pc:docMk/>
            <pc:sldMk cId="3024438035" sldId="256"/>
            <ac:picMk id="1026" creationId="{D979088F-E781-4CD7-9B27-ABA82D567B8A}"/>
          </ac:picMkLst>
        </pc:picChg>
      </pc:sldChg>
      <pc:sldChg chg="addSp delSp modSp add">
        <pc:chgData name="андрей dart73" userId="320d82c1494db49d" providerId="LiveId" clId="{23057B5D-167F-4B56-9889-2ED6FAD124EA}" dt="2023-09-20T15:44:53.251" v="75"/>
        <pc:sldMkLst>
          <pc:docMk/>
          <pc:sldMk cId="3423858270" sldId="257"/>
        </pc:sldMkLst>
        <pc:spChg chg="mod">
          <ac:chgData name="андрей dart73" userId="320d82c1494db49d" providerId="LiveId" clId="{23057B5D-167F-4B56-9889-2ED6FAD124EA}" dt="2023-09-20T15:26:44.454" v="74" actId="403"/>
          <ac:spMkLst>
            <pc:docMk/>
            <pc:sldMk cId="3423858270" sldId="257"/>
            <ac:spMk id="2" creationId="{DB7006E9-17DC-473E-9EC3-C9711B54167A}"/>
          </ac:spMkLst>
        </pc:spChg>
        <pc:spChg chg="del">
          <ac:chgData name="андрей dart73" userId="320d82c1494db49d" providerId="LiveId" clId="{23057B5D-167F-4B56-9889-2ED6FAD124EA}" dt="2023-09-20T15:44:53.251" v="75"/>
          <ac:spMkLst>
            <pc:docMk/>
            <pc:sldMk cId="3423858270" sldId="257"/>
            <ac:spMk id="3" creationId="{6B11E641-9FCB-43F4-B94F-6284BAE6ACE9}"/>
          </ac:spMkLst>
        </pc:spChg>
        <pc:picChg chg="add">
          <ac:chgData name="андрей dart73" userId="320d82c1494db49d" providerId="LiveId" clId="{23057B5D-167F-4B56-9889-2ED6FAD124EA}" dt="2023-09-20T15:44:53.251" v="75"/>
          <ac:picMkLst>
            <pc:docMk/>
            <pc:sldMk cId="3423858270" sldId="257"/>
            <ac:picMk id="2050" creationId="{FFB0DAAC-EC84-4143-A165-13C2FFD28452}"/>
          </ac:picMkLst>
        </pc:picChg>
      </pc:sldChg>
      <pc:sldChg chg="addSp delSp modSp add">
        <pc:chgData name="андрей dart73" userId="320d82c1494db49d" providerId="LiveId" clId="{23057B5D-167F-4B56-9889-2ED6FAD124EA}" dt="2023-09-20T15:59:58.134" v="83" actId="1076"/>
        <pc:sldMkLst>
          <pc:docMk/>
          <pc:sldMk cId="128685237" sldId="258"/>
        </pc:sldMkLst>
        <pc:spChg chg="del">
          <ac:chgData name="андрей dart73" userId="320d82c1494db49d" providerId="LiveId" clId="{23057B5D-167F-4B56-9889-2ED6FAD124EA}" dt="2023-09-20T15:59:41.593" v="77" actId="478"/>
          <ac:spMkLst>
            <pc:docMk/>
            <pc:sldMk cId="128685237" sldId="258"/>
            <ac:spMk id="2" creationId="{D5B6E5AA-6B4F-4A23-B2EC-C8652118E1F5}"/>
          </ac:spMkLst>
        </pc:spChg>
        <pc:spChg chg="del">
          <ac:chgData name="андрей dart73" userId="320d82c1494db49d" providerId="LiveId" clId="{23057B5D-167F-4B56-9889-2ED6FAD124EA}" dt="2023-09-20T15:59:43.334" v="78"/>
          <ac:spMkLst>
            <pc:docMk/>
            <pc:sldMk cId="128685237" sldId="258"/>
            <ac:spMk id="3" creationId="{3935D631-6ADF-4967-930A-5311F6AA0137}"/>
          </ac:spMkLst>
        </pc:spChg>
        <pc:picChg chg="add mod">
          <ac:chgData name="андрей dart73" userId="320d82c1494db49d" providerId="LiveId" clId="{23057B5D-167F-4B56-9889-2ED6FAD124EA}" dt="2023-09-20T15:59:58.134" v="83" actId="1076"/>
          <ac:picMkLst>
            <pc:docMk/>
            <pc:sldMk cId="128685237" sldId="258"/>
            <ac:picMk id="3074" creationId="{997FF47A-9B4B-4400-ABF1-BF5A8D88CE04}"/>
          </ac:picMkLst>
        </pc:picChg>
      </pc:sldChg>
      <pc:sldChg chg="addSp delSp modSp add">
        <pc:chgData name="андрей dart73" userId="320d82c1494db49d" providerId="LiveId" clId="{23057B5D-167F-4B56-9889-2ED6FAD124EA}" dt="2023-09-20T16:10:16.897" v="88" actId="1076"/>
        <pc:sldMkLst>
          <pc:docMk/>
          <pc:sldMk cId="302788692" sldId="259"/>
        </pc:sldMkLst>
        <pc:spChg chg="del">
          <ac:chgData name="андрей dart73" userId="320d82c1494db49d" providerId="LiveId" clId="{23057B5D-167F-4B56-9889-2ED6FAD124EA}" dt="2023-09-20T16:10:11.201" v="85" actId="478"/>
          <ac:spMkLst>
            <pc:docMk/>
            <pc:sldMk cId="302788692" sldId="259"/>
            <ac:spMk id="2" creationId="{F5355146-46DA-4E05-881E-AD1186505C68}"/>
          </ac:spMkLst>
        </pc:spChg>
        <pc:spChg chg="del">
          <ac:chgData name="андрей dart73" userId="320d82c1494db49d" providerId="LiveId" clId="{23057B5D-167F-4B56-9889-2ED6FAD124EA}" dt="2023-09-20T16:10:12.591" v="86"/>
          <ac:spMkLst>
            <pc:docMk/>
            <pc:sldMk cId="302788692" sldId="259"/>
            <ac:spMk id="3" creationId="{7BBCE598-5BAD-4831-8508-95B0E8892687}"/>
          </ac:spMkLst>
        </pc:spChg>
        <pc:picChg chg="add mod">
          <ac:chgData name="андрей dart73" userId="320d82c1494db49d" providerId="LiveId" clId="{23057B5D-167F-4B56-9889-2ED6FAD124EA}" dt="2023-09-20T16:10:16.897" v="88" actId="1076"/>
          <ac:picMkLst>
            <pc:docMk/>
            <pc:sldMk cId="302788692" sldId="259"/>
            <ac:picMk id="4098" creationId="{DDC89F09-39AD-4505-B44E-D2529CEF9668}"/>
          </ac:picMkLst>
        </pc:picChg>
      </pc:sldChg>
      <pc:sldChg chg="addSp delSp modSp add">
        <pc:chgData name="андрей dart73" userId="320d82c1494db49d" providerId="LiveId" clId="{23057B5D-167F-4B56-9889-2ED6FAD124EA}" dt="2023-09-20T16:10:36.458" v="93" actId="1076"/>
        <pc:sldMkLst>
          <pc:docMk/>
          <pc:sldMk cId="3368368553" sldId="260"/>
        </pc:sldMkLst>
        <pc:spChg chg="del">
          <ac:chgData name="андрей dart73" userId="320d82c1494db49d" providerId="LiveId" clId="{23057B5D-167F-4B56-9889-2ED6FAD124EA}" dt="2023-09-20T16:10:29.190" v="90" actId="478"/>
          <ac:spMkLst>
            <pc:docMk/>
            <pc:sldMk cId="3368368553" sldId="260"/>
            <ac:spMk id="2" creationId="{09452C54-AAAB-4C15-B85F-CD67D9C42A88}"/>
          </ac:spMkLst>
        </pc:spChg>
        <pc:spChg chg="del">
          <ac:chgData name="андрей dart73" userId="320d82c1494db49d" providerId="LiveId" clId="{23057B5D-167F-4B56-9889-2ED6FAD124EA}" dt="2023-09-20T16:10:30.367" v="91"/>
          <ac:spMkLst>
            <pc:docMk/>
            <pc:sldMk cId="3368368553" sldId="260"/>
            <ac:spMk id="3" creationId="{BF86251B-9A0D-457E-A946-DAF54E0094D7}"/>
          </ac:spMkLst>
        </pc:spChg>
        <pc:picChg chg="add mod">
          <ac:chgData name="андрей dart73" userId="320d82c1494db49d" providerId="LiveId" clId="{23057B5D-167F-4B56-9889-2ED6FAD124EA}" dt="2023-09-20T16:10:36.458" v="93" actId="1076"/>
          <ac:picMkLst>
            <pc:docMk/>
            <pc:sldMk cId="3368368553" sldId="260"/>
            <ac:picMk id="5122" creationId="{DB63A2EF-E399-46E0-9310-1C57B9E747F8}"/>
          </ac:picMkLst>
        </pc:picChg>
      </pc:sldChg>
      <pc:sldMasterChg chg="setBg modSldLayout">
        <pc:chgData name="андрей dart73" userId="320d82c1494db49d" providerId="LiveId" clId="{23057B5D-167F-4B56-9889-2ED6FAD124EA}" dt="2023-09-20T15:14:54.429" v="7"/>
        <pc:sldMasterMkLst>
          <pc:docMk/>
          <pc:sldMasterMk cId="3573725029" sldId="2147483648"/>
        </pc:sldMasterMkLst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3497911791" sldId="2147483649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3738163997" sldId="2147483650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3290242881" sldId="2147483651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2975393139" sldId="2147483652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225080641" sldId="2147483653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452251355" sldId="2147483654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480384702" sldId="2147483655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1401650772" sldId="2147483656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3816113859" sldId="2147483657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3009161598" sldId="2147483658"/>
          </pc:sldLayoutMkLst>
        </pc:sldLayoutChg>
        <pc:sldLayoutChg chg="setBg">
          <pc:chgData name="андрей dart73" userId="320d82c1494db49d" providerId="LiveId" clId="{23057B5D-167F-4B56-9889-2ED6FAD124EA}" dt="2023-09-20T15:14:54.429" v="7"/>
          <pc:sldLayoutMkLst>
            <pc:docMk/>
            <pc:sldMasterMk cId="3573725029" sldId="2147483648"/>
            <pc:sldLayoutMk cId="70637765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BC56-17F8-4FC9-AE1D-EEA1D63D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669B1-84D2-41A2-BF01-318F3667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5633-CE3E-43D1-9697-3BBDD15C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56BE-60FE-4C7F-BE4E-1AAD29C7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7002-AC01-47F3-9FA0-689E69A4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979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0EE5-5C50-4279-A23B-80DD38BD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E7F-182F-44E9-A928-582F787D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03CE-C5D8-46C1-9984-F6ABF5BF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E474-EBE5-45F2-B7F2-9D0C8867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33F-DD7B-4961-80CF-55F61FA1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091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9F6C9-7E84-4F50-9D1D-CC1B45467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C2D24-1A7F-40B2-81D0-65B85EBA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A0E4-6227-4EFF-AD15-8CEE0628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2C2E-E7DB-491D-8C5A-38DEEBF3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7661-96DA-4ACE-BB5E-8EB085C2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0637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DA6-F2CD-4434-B3EA-93461B3A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86DC-5723-4DDF-B087-5405380E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BF7B-BC29-46B4-A308-51FF9038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4064-C3AD-4184-996D-699B0B60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24D8-CF1F-4E17-84F1-536EC581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81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9284-CFAD-45D2-A68C-6EC7C2EF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6B86-116B-43C0-91C3-878AE5F8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1236-A1A5-40DB-A888-8A6CBC1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3CAB-D8B8-421E-B506-292CA608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9526-CFB8-4F7F-B731-45293D25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02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7F17-8478-4643-9F85-EB731D13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3AA6-9171-496A-BFDB-E808EC896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2FD1F-ADAF-4D47-8F17-6AB9F37A4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E6467-4EEC-48AB-BFED-2FCDC98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642A-E450-4CF3-8007-9BFB83A1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FB1F-FA9B-4C1D-AB5A-10CFF53A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53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A887-8594-4CFF-9AD4-5A81EA80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3D76-EF52-475A-ACA9-66F85D49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1D31B-ADF9-4C50-A373-94CCD5E7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0E94D-5093-49A3-9DA5-D4FD06D64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397A6-B269-4B62-8015-F97922F91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26025-D126-4D56-B5D2-8492D888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137C6-F06F-4735-9637-5CCDA7C5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919D0-54C4-4BD0-8C66-692F38A7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508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8EBC-6035-4135-B60E-6F63DC58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1BD92-4656-45F1-83A3-E1D9A6C3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ACC97-424A-45FA-9CF7-B1578B24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408A5-2AD1-4FB5-851D-9CF1B30F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5225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17482-641B-43C7-83A3-24ED3CDB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2BC78-F5AF-4171-9849-4FCBC555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226B0-11A2-4CA0-BCB5-79C94360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03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37BF-4E16-409E-92B6-D1AD0F3A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40AA-E030-40C6-93D7-F2757D1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00B2-D67E-4D35-9D79-71CE27D2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9A2C-1851-4A0F-B062-29332232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D2069-6518-4503-9291-FDAB73B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00793-06D3-4BFF-92D9-DC76F3A2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016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5A57-28A8-4CEF-AFF8-77AAF59F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2F4A5-15A7-4C1C-B6A1-614B9AEF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8209-B550-4472-BF0F-92F57BC1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1682A-BBA5-48CD-AEEF-E604035C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BBBAA-432B-4981-8875-ABB0FDE9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37D83-CBD7-4A4C-880B-AD413D03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61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85482-CA6B-4AA3-A507-EC84557F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C95B0-0C74-42F5-80A0-0B51A2DC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F109-0404-44A3-835C-0AC098A9A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AB41-8BDD-4B0E-9FB9-BFFB075AFB2D}" type="datetimeFigureOut">
              <a:rPr lang="ru-BY" smtClean="0"/>
              <a:t>20.09.2023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4FD7-2BC9-4E29-91C8-C57732EFE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480B-3D5D-4C79-911B-D93ACEE8A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E036-DA9E-4DEC-8E25-B7E32E47D67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737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9E8C-8E4B-418D-95CD-992C61942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016" y="302231"/>
            <a:ext cx="6271967" cy="96096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en-US" dirty="0">
                <a:solidFill>
                  <a:schemeClr val="bg1"/>
                </a:solidFill>
              </a:rPr>
              <a:t>Merge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Git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avatars.mds.yandex.net/i?id=cb7f42bf81ea4d2209e0a4589c5d8f602b4dc712-5232476-images-thumbs&amp;n=13">
            <a:extLst>
              <a:ext uri="{FF2B5EF4-FFF2-40B4-BE49-F238E27FC236}">
                <a16:creationId xmlns:a16="http://schemas.microsoft.com/office/drawing/2014/main" id="{D979088F-E781-4CD7-9B27-ABA82D5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16" y="1443086"/>
            <a:ext cx="6104134" cy="46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06E9-17DC-473E-9EC3-C9711B54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Разница</a:t>
            </a:r>
            <a:endParaRPr lang="ru-BY" sz="6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FFB0DAAC-EC84-4143-A165-13C2FFD284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706" y="1825625"/>
            <a:ext cx="6602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es.cloudinary.com/practicaldev/image/fetch/s--I1kvtIhX--/c_limit%2Cf_auto%2Cfl_progressive%2Cq_auto%2Cw_880/https:/dev-to-uploads.s3.amazonaws.com/uploads/articles/mjkulx99wss14rnovai5.png">
            <a:extLst>
              <a:ext uri="{FF2B5EF4-FFF2-40B4-BE49-F238E27FC236}">
                <a16:creationId xmlns:a16="http://schemas.microsoft.com/office/drawing/2014/main" id="{997FF47A-9B4B-4400-ABF1-BF5A8D88C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4" y="3029932"/>
            <a:ext cx="10974372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DDC89F09-39AD-4505-B44E-D2529CEF9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9" y="2853965"/>
            <a:ext cx="11284215" cy="9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description">
            <a:extLst>
              <a:ext uri="{FF2B5EF4-FFF2-40B4-BE49-F238E27FC236}">
                <a16:creationId xmlns:a16="http://schemas.microsoft.com/office/drawing/2014/main" id="{DB63A2EF-E399-46E0-9310-1C57B9E74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8" y="1734533"/>
            <a:ext cx="11259564" cy="281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6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Виды Merge в Git</vt:lpstr>
      <vt:lpstr>Разница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Merge в Git</dc:title>
  <dc:creator>андрей dart73</dc:creator>
  <cp:lastModifiedBy>андрей dart73</cp:lastModifiedBy>
  <cp:revision>4</cp:revision>
  <dcterms:created xsi:type="dcterms:W3CDTF">2023-09-20T15:02:53Z</dcterms:created>
  <dcterms:modified xsi:type="dcterms:W3CDTF">2023-09-20T16:10:37Z</dcterms:modified>
</cp:coreProperties>
</file>