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1" r:id="rId13"/>
    <p:sldId id="272" r:id="rId14"/>
    <p:sldId id="273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926" autoAdjust="0"/>
  </p:normalViewPr>
  <p:slideViewPr>
    <p:cSldViewPr>
      <p:cViewPr varScale="1">
        <p:scale>
          <a:sx n="50" d="100"/>
          <a:sy n="50" d="100"/>
        </p:scale>
        <p:origin x="1500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bean tag is like a hybrid of the set and push tags. The main difference is that you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need to work with an existing object. You can create an instance of an object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either push it onto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ValueStack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set a top-level reference to it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ActionContext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By default, the object will be pushed onto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ValueStack</a:t>
            </a:r>
            <a:r>
              <a:rPr lang="en-US" dirty="0"/>
              <a:t> </a:t>
            </a:r>
            <a:br>
              <a:rPr lang="en-US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430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169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644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text tag is used to display language-specific text, such as English or Spanish, based on a key lookup into a set of text resources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i18n tag simply specifies a resource bundle to use</a:t>
            </a:r>
            <a:r>
              <a:rPr lang="en-US" dirty="0"/>
              <a:t> </a:t>
            </a:r>
            <a:br>
              <a:rPr lang="en-US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897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234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1905000"/>
            <a:ext cx="10591799" cy="2667000"/>
          </a:xfrm>
        </p:spPr>
        <p:txBody>
          <a:bodyPr/>
          <a:lstStyle/>
          <a:p>
            <a:r>
              <a:rPr lang="en-US" dirty="0"/>
              <a:t>Strut 2: Building the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220199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Đặng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– 12520298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Lê </a:t>
            </a:r>
            <a:r>
              <a:rPr lang="en-US" dirty="0" err="1"/>
              <a:t>Xuân</a:t>
            </a:r>
            <a:r>
              <a:rPr lang="en-US" dirty="0"/>
              <a:t> Nam – 12520272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Khanh</a:t>
            </a:r>
            <a:r>
              <a:rPr lang="en-US" dirty="0"/>
              <a:t> - 12520192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753598" cy="1020762"/>
          </a:xfrm>
        </p:spPr>
        <p:txBody>
          <a:bodyPr/>
          <a:lstStyle/>
          <a:p>
            <a:r>
              <a:rPr lang="en-US" dirty="0"/>
              <a:t>Building a view: tags – Miscellaneous tags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7696" y="1828800"/>
            <a:ext cx="10286998" cy="426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include tag:  execute a Servlet API–style include, like </a:t>
            </a:r>
            <a:r>
              <a:rPr lang="en-US" dirty="0" err="1"/>
              <a:t>jsp</a:t>
            </a:r>
            <a:r>
              <a:rPr lang="en-US" dirty="0"/>
              <a:t> tag, but more advanced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URL tag: supports everything you might want to do with a URL, from controlling parameters to automatically persisting sessions in the absence of cookies.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s:url</a:t>
            </a:r>
            <a:r>
              <a:rPr lang="en-US" dirty="0"/>
              <a:t> action="</a:t>
            </a:r>
            <a:r>
              <a:rPr lang="en-US" dirty="0" err="1"/>
              <a:t>IteratorTag</a:t>
            </a:r>
            <a:r>
              <a:rPr lang="en-US" dirty="0"/>
              <a:t>" </a:t>
            </a:r>
            <a:r>
              <a:rPr lang="en-US" dirty="0" err="1"/>
              <a:t>var</a:t>
            </a:r>
            <a:r>
              <a:rPr lang="en-US" dirty="0"/>
              <a:t>="</a:t>
            </a:r>
            <a:r>
              <a:rPr lang="en-US" dirty="0" err="1"/>
              <a:t>myUrl</a:t>
            </a:r>
            <a:r>
              <a:rPr lang="en-US" dirty="0"/>
              <a:t>"&gt;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s:param</a:t>
            </a:r>
            <a:r>
              <a:rPr lang="en-US" dirty="0"/>
              <a:t> name="id" value="2"/&gt;</a:t>
            </a:r>
          </a:p>
          <a:p>
            <a:pPr marL="274320" lvl="1" indent="0">
              <a:buNone/>
            </a:pPr>
            <a:r>
              <a:rPr lang="en-US" dirty="0"/>
              <a:t>&lt;/</a:t>
            </a:r>
            <a:r>
              <a:rPr lang="en-US" dirty="0" err="1"/>
              <a:t>s:url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='&lt;</a:t>
            </a:r>
            <a:r>
              <a:rPr lang="en-US" dirty="0" err="1"/>
              <a:t>s:property</a:t>
            </a:r>
            <a:r>
              <a:rPr lang="en-US" dirty="0"/>
              <a:t> value="#</a:t>
            </a:r>
            <a:r>
              <a:rPr lang="en-US" dirty="0" err="1"/>
              <a:t>myUrl</a:t>
            </a:r>
            <a:r>
              <a:rPr lang="en-US" dirty="0"/>
              <a:t>" /&gt;'&gt; Click Me &lt;/a&gt;</a:t>
            </a:r>
          </a:p>
        </p:txBody>
      </p:sp>
    </p:spTree>
    <p:extLst>
      <p:ext uri="{BB962C8B-B14F-4D97-AF65-F5344CB8AC3E}">
        <p14:creationId xmlns:p14="http://schemas.microsoft.com/office/powerpoint/2010/main" val="30264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753598" cy="1020762"/>
          </a:xfrm>
        </p:spPr>
        <p:txBody>
          <a:bodyPr/>
          <a:lstStyle/>
          <a:p>
            <a:r>
              <a:rPr lang="en-US" dirty="0"/>
              <a:t>Building a view: tags – Miscellaneous tags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7696" y="1828800"/>
            <a:ext cx="10286998" cy="426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i18n and text tags</a:t>
            </a:r>
            <a:r>
              <a:rPr lang="vi-VN" dirty="0"/>
              <a:t>: </a:t>
            </a:r>
            <a:r>
              <a:rPr lang="en-US" dirty="0"/>
              <a:t> internationalization, or i18n for short</a:t>
            </a:r>
            <a:endParaRPr lang="vi-VN" dirty="0"/>
          </a:p>
          <a:p>
            <a:pPr marL="274320" lvl="1" indent="0">
              <a:buNone/>
            </a:pPr>
            <a:r>
              <a:rPr lang="en-US" dirty="0"/>
              <a:t>&lt;s:i18n name="</a:t>
            </a:r>
            <a:r>
              <a:rPr lang="en-US" dirty="0" err="1"/>
              <a:t>manning.chapterSix.myResourceBundle_tr</a:t>
            </a:r>
            <a:r>
              <a:rPr lang="en-US" dirty="0"/>
              <a:t>"&gt;</a:t>
            </a:r>
          </a:p>
          <a:p>
            <a:pPr marL="274320" lvl="1" indent="0">
              <a:buNone/>
            </a:pPr>
            <a:r>
              <a:rPr lang="en-US" dirty="0"/>
              <a:t>	In &lt;</a:t>
            </a:r>
            <a:r>
              <a:rPr lang="en-US" dirty="0" err="1"/>
              <a:t>s:text</a:t>
            </a:r>
            <a:r>
              <a:rPr lang="en-US" dirty="0"/>
              <a:t> name="language"/&gt;,</a:t>
            </a:r>
          </a:p>
          <a:p>
            <a:pPr marL="274320" lvl="1" indent="0">
              <a:buNone/>
            </a:pPr>
            <a:r>
              <a:rPr lang="en-US" dirty="0"/>
              <a:t>	&lt;</a:t>
            </a:r>
            <a:r>
              <a:rPr lang="en-US" dirty="0" err="1"/>
              <a:t>s:text</a:t>
            </a:r>
            <a:r>
              <a:rPr lang="en-US" dirty="0"/>
              <a:t> name="girl" </a:t>
            </a:r>
            <a:r>
              <a:rPr lang="en-US" dirty="0" err="1"/>
              <a:t>var</a:t>
            </a:r>
            <a:r>
              <a:rPr lang="en-US" dirty="0"/>
              <a:t>="</a:t>
            </a:r>
            <a:r>
              <a:rPr lang="en-US" dirty="0" err="1"/>
              <a:t>foreignWord</a:t>
            </a:r>
            <a:r>
              <a:rPr lang="en-US" dirty="0"/>
              <a:t>"/&gt;</a:t>
            </a:r>
          </a:p>
          <a:p>
            <a:pPr marL="274320" lvl="1" indent="0">
              <a:buNone/>
            </a:pPr>
            <a:r>
              <a:rPr lang="en-US" dirty="0"/>
              <a:t>&lt;/s:i18n&gt;</a:t>
            </a:r>
          </a:p>
          <a:p>
            <a:pPr marL="274320" lvl="1" indent="0">
              <a:buNone/>
            </a:pPr>
            <a:r>
              <a:rPr lang="en-US" dirty="0"/>
              <a:t>"&lt;</a:t>
            </a:r>
            <a:r>
              <a:rPr lang="en-US" dirty="0" err="1"/>
              <a:t>s:property</a:t>
            </a:r>
            <a:r>
              <a:rPr lang="en-US" dirty="0"/>
              <a:t> value="#</a:t>
            </a:r>
            <a:r>
              <a:rPr lang="en-US" dirty="0" err="1"/>
              <a:t>foreignWord</a:t>
            </a:r>
            <a:r>
              <a:rPr lang="en-US" dirty="0"/>
              <a:t>"/&gt;" means girl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param</a:t>
            </a:r>
            <a:r>
              <a:rPr lang="en-US" dirty="0"/>
              <a:t> tag: passing parameters into your own custom utility objects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9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components tags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6105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in detail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037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3931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Building a view: tags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UI component tags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Results in detail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754" t="18673" r="7488" b="17512"/>
          <a:stretch/>
        </p:blipFill>
        <p:spPr>
          <a:xfrm>
            <a:off x="6094413" y="1669774"/>
            <a:ext cx="3962400" cy="473765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304212" y="4571999"/>
            <a:ext cx="1600200" cy="914401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view: tags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981200"/>
            <a:ext cx="5898803" cy="2057400"/>
          </a:xfrm>
        </p:spPr>
        <p:txBody>
          <a:bodyPr>
            <a:normAutofit/>
          </a:bodyPr>
          <a:lstStyle/>
          <a:p>
            <a:r>
              <a:rPr lang="en-US" dirty="0"/>
              <a:t>The Struts 2 tag libraries are divided into four categories: data tags, control-flow tags, UI tags, and miscellaneous tags</a:t>
            </a:r>
          </a:p>
          <a:p>
            <a:r>
              <a:rPr lang="en-US" dirty="0"/>
              <a:t>Data can come from </a:t>
            </a:r>
            <a:r>
              <a:rPr lang="en-US" dirty="0" err="1"/>
              <a:t>ValueStack</a:t>
            </a:r>
            <a:r>
              <a:rPr lang="en-US" dirty="0"/>
              <a:t> or </a:t>
            </a:r>
            <a:r>
              <a:rPr lang="en-US" dirty="0" err="1"/>
              <a:t>ActionContext</a:t>
            </a:r>
            <a:r>
              <a:rPr lang="en-US" dirty="0"/>
              <a:t>…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830" t="18865" r="27460" b="18759"/>
          <a:stretch/>
        </p:blipFill>
        <p:spPr>
          <a:xfrm>
            <a:off x="7085012" y="1828800"/>
            <a:ext cx="3687279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371" t="17512" r="33746" b="47680"/>
          <a:stretch/>
        </p:blipFill>
        <p:spPr>
          <a:xfrm>
            <a:off x="1293812" y="4191000"/>
            <a:ext cx="3886200" cy="2286000"/>
          </a:xfrm>
          <a:prstGeom prst="rect">
            <a:avLst/>
          </a:prstGeom>
        </p:spPr>
      </p:pic>
      <p:sp>
        <p:nvSpPr>
          <p:cNvPr id="8" name="Arrow: Bent 7"/>
          <p:cNvSpPr/>
          <p:nvPr/>
        </p:nvSpPr>
        <p:spPr>
          <a:xfrm rot="10800000">
            <a:off x="5301008" y="5029199"/>
            <a:ext cx="3612803" cy="914399"/>
          </a:xfrm>
          <a:prstGeom prst="ben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view: tags - </a:t>
            </a:r>
            <a:r>
              <a:rPr lang="en-US" dirty="0" err="1"/>
              <a:t>systax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vi-VN" dirty="0"/>
              <a:t>JSP SYNTAX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/>
              <a:t>&lt;</a:t>
            </a:r>
            <a:r>
              <a:rPr lang="vi-VN" dirty="0" err="1"/>
              <a:t>s:property</a:t>
            </a:r>
            <a:r>
              <a:rPr lang="vi-VN" dirty="0"/>
              <a:t> </a:t>
            </a:r>
            <a:r>
              <a:rPr lang="vi-VN" dirty="0" err="1"/>
              <a:t>value</a:t>
            </a:r>
            <a:r>
              <a:rPr lang="vi-VN" dirty="0"/>
              <a:t>="</a:t>
            </a:r>
            <a:r>
              <a:rPr lang="vi-VN" dirty="0" err="1"/>
              <a:t>name</a:t>
            </a:r>
            <a:r>
              <a:rPr lang="vi-VN" dirty="0"/>
              <a:t>"/&gt;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/>
              <a:t>&lt;%@ </a:t>
            </a:r>
            <a:r>
              <a:rPr lang="vi-VN" dirty="0" err="1"/>
              <a:t>taglib</a:t>
            </a:r>
            <a:r>
              <a:rPr lang="vi-VN" dirty="0"/>
              <a:t> </a:t>
            </a:r>
            <a:r>
              <a:rPr lang="vi-VN" dirty="0" err="1"/>
              <a:t>prefix</a:t>
            </a:r>
            <a:r>
              <a:rPr lang="vi-VN" dirty="0"/>
              <a:t>="s" </a:t>
            </a:r>
            <a:r>
              <a:rPr lang="vi-VN" dirty="0" err="1"/>
              <a:t>uri</a:t>
            </a:r>
            <a:r>
              <a:rPr lang="vi-VN" dirty="0"/>
              <a:t>="/</a:t>
            </a:r>
            <a:r>
              <a:rPr lang="vi-VN" dirty="0" err="1"/>
              <a:t>struts-tags</a:t>
            </a:r>
            <a:r>
              <a:rPr lang="vi-VN" dirty="0"/>
              <a:t>" %&gt;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VELOCITY SYNTAX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/>
              <a:t>#</a:t>
            </a:r>
            <a:r>
              <a:rPr lang="vi-VN" dirty="0" err="1"/>
              <a:t>sproperty</a:t>
            </a:r>
            <a:r>
              <a:rPr lang="vi-VN" dirty="0"/>
              <a:t>( "</a:t>
            </a:r>
            <a:r>
              <a:rPr lang="vi-VN" dirty="0" err="1"/>
              <a:t>value</a:t>
            </a:r>
            <a:r>
              <a:rPr lang="vi-VN" dirty="0"/>
              <a:t>=</a:t>
            </a:r>
            <a:r>
              <a:rPr lang="vi-VN" dirty="0" err="1"/>
              <a:t>name</a:t>
            </a:r>
            <a:r>
              <a:rPr lang="vi-VN" dirty="0"/>
              <a:t>" )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FREEMARKER SYNTAX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/>
              <a:t>&lt;@</a:t>
            </a:r>
            <a:r>
              <a:rPr lang="vi-VN" dirty="0" err="1"/>
              <a:t>s.property</a:t>
            </a:r>
            <a:r>
              <a:rPr lang="vi-VN" dirty="0"/>
              <a:t> </a:t>
            </a:r>
            <a:r>
              <a:rPr lang="vi-VN" dirty="0" err="1"/>
              <a:t>value</a:t>
            </a:r>
            <a:r>
              <a:rPr lang="vi-VN" dirty="0"/>
              <a:t>="</a:t>
            </a:r>
            <a:r>
              <a:rPr lang="vi-VN" dirty="0" err="1"/>
              <a:t>name</a:t>
            </a:r>
            <a:r>
              <a:rPr lang="vi-VN" dirty="0"/>
              <a:t>"/&gt;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972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view: tags - Using OGNL to set attributes on tags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ONGL: Object-Graph Navigation Language</a:t>
            </a:r>
          </a:p>
          <a:p>
            <a:pPr marL="0" indent="0">
              <a:buNone/>
            </a:pPr>
            <a:r>
              <a:rPr lang="en-US" dirty="0"/>
              <a:t>OGNL is a powerful technology that’s been integrated into the Struts 2 framework to help with data transfer and type conversion, provide a simple syntax for binding things like Struts 2 tags to specific Java-side properties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0077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view: tags – data tags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2414" y="1905000"/>
            <a:ext cx="10286998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tags let you get data out of the </a:t>
            </a:r>
            <a:r>
              <a:rPr lang="en-US" dirty="0" err="1"/>
              <a:t>ValueStack</a:t>
            </a:r>
            <a:r>
              <a:rPr lang="en-US" dirty="0"/>
              <a:t> or place variables and objects onto the </a:t>
            </a:r>
            <a:r>
              <a:rPr lang="en-US" dirty="0" err="1"/>
              <a:t>ValueStack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Property Tag: provides a quick, convenient way of writing a property into the rendering HTML 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s:property</a:t>
            </a:r>
            <a:r>
              <a:rPr lang="en-US" dirty="0"/>
              <a:t> value="</a:t>
            </a:r>
            <a:r>
              <a:rPr lang="en-US" dirty="0" err="1"/>
              <a:t>user.username</a:t>
            </a:r>
            <a:r>
              <a:rPr lang="en-US" dirty="0"/>
              <a:t>"/&gt;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tag:  assigning a property to another name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s:set</a:t>
            </a:r>
            <a:r>
              <a:rPr lang="en-US" dirty="0"/>
              <a:t> name="username" value="</a:t>
            </a:r>
            <a:r>
              <a:rPr lang="en-US" dirty="0" err="1"/>
              <a:t>user.username</a:t>
            </a:r>
            <a:r>
              <a:rPr lang="en-US" dirty="0"/>
              <a:t>"/&gt;</a:t>
            </a:r>
          </a:p>
          <a:p>
            <a:pPr marL="274320" lvl="1" indent="0">
              <a:buNone/>
            </a:pPr>
            <a:r>
              <a:rPr lang="en-US" dirty="0"/>
              <a:t>Hello, &lt;</a:t>
            </a:r>
            <a:r>
              <a:rPr lang="en-US" dirty="0" err="1"/>
              <a:t>s:property</a:t>
            </a:r>
            <a:r>
              <a:rPr lang="en-US" dirty="0"/>
              <a:t> value="#username"/&gt;. How are you?</a:t>
            </a:r>
          </a:p>
        </p:txBody>
      </p:sp>
    </p:spTree>
    <p:extLst>
      <p:ext uri="{BB962C8B-B14F-4D97-AF65-F5344CB8AC3E}">
        <p14:creationId xmlns:p14="http://schemas.microsoft.com/office/powerpoint/2010/main" val="337113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view: tags – data tags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2414" y="1905000"/>
            <a:ext cx="10286998" cy="42672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push tag: push properties onto the </a:t>
            </a:r>
            <a:r>
              <a:rPr lang="en-US" dirty="0" err="1"/>
              <a:t>ValueStack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s:push</a:t>
            </a:r>
            <a:r>
              <a:rPr lang="en-US" dirty="0"/>
              <a:t> value="user"&gt;</a:t>
            </a:r>
          </a:p>
          <a:p>
            <a:pPr marL="274320" lvl="1" indent="0">
              <a:buNone/>
            </a:pPr>
            <a:r>
              <a:rPr lang="en-US" dirty="0"/>
              <a:t>	This is the "&lt;</a:t>
            </a:r>
            <a:r>
              <a:rPr lang="en-US" dirty="0" err="1"/>
              <a:t>s:property</a:t>
            </a:r>
            <a:r>
              <a:rPr lang="en-US" dirty="0"/>
              <a:t> value="</a:t>
            </a:r>
            <a:r>
              <a:rPr lang="en-US" dirty="0" err="1"/>
              <a:t>portfolioName</a:t>
            </a:r>
            <a:r>
              <a:rPr lang="en-US" dirty="0"/>
              <a:t>"/&gt;" portfolio,</a:t>
            </a:r>
          </a:p>
          <a:p>
            <a:pPr marL="274320" lvl="1" indent="0">
              <a:buNone/>
            </a:pPr>
            <a:r>
              <a:rPr lang="en-US" dirty="0"/>
              <a:t>	created by none other than &lt;</a:t>
            </a:r>
            <a:r>
              <a:rPr lang="en-US" dirty="0" err="1"/>
              <a:t>s:property</a:t>
            </a:r>
            <a:r>
              <a:rPr lang="en-US" dirty="0"/>
              <a:t> value="username"/&gt;</a:t>
            </a:r>
          </a:p>
          <a:p>
            <a:pPr marL="274320" lvl="1" indent="0">
              <a:buNone/>
            </a:pPr>
            <a:r>
              <a:rPr lang="en-US" dirty="0"/>
              <a:t>&lt;/</a:t>
            </a:r>
            <a:r>
              <a:rPr lang="en-US" dirty="0" err="1"/>
              <a:t>s:push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The bean tag: hybrid of the set and push tags. The main difference is that you don’t need to work with an existing object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s:bean</a:t>
            </a:r>
            <a:r>
              <a:rPr lang="en-US" dirty="0"/>
              <a:t> name="org.apache.struts2.util.Counter" </a:t>
            </a:r>
            <a:r>
              <a:rPr lang="en-US" dirty="0" err="1"/>
              <a:t>var</a:t>
            </a:r>
            <a:r>
              <a:rPr lang="en-US" dirty="0"/>
              <a:t>="counter"&gt;</a:t>
            </a:r>
          </a:p>
          <a:p>
            <a:pPr marL="274320" lvl="1" indent="0">
              <a:buNone/>
            </a:pPr>
            <a:r>
              <a:rPr lang="en-US" dirty="0"/>
              <a:t>	&lt;</a:t>
            </a:r>
            <a:r>
              <a:rPr lang="en-US" dirty="0" err="1"/>
              <a:t>s:param</a:t>
            </a:r>
            <a:r>
              <a:rPr lang="en-US" dirty="0"/>
              <a:t> name="last" value="7"/&gt;</a:t>
            </a:r>
          </a:p>
          <a:p>
            <a:pPr marL="274320" lvl="1" indent="0">
              <a:buNone/>
            </a:pPr>
            <a:r>
              <a:rPr lang="en-US" dirty="0"/>
              <a:t>&lt;/</a:t>
            </a:r>
            <a:r>
              <a:rPr lang="en-US" dirty="0" err="1"/>
              <a:t>s:bean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s:iterator</a:t>
            </a:r>
            <a:r>
              <a:rPr lang="en-US" dirty="0"/>
              <a:t> value="#counter"&gt;</a:t>
            </a:r>
          </a:p>
          <a:p>
            <a:pPr marL="274320" lvl="1" indent="0">
              <a:buNone/>
            </a:pPr>
            <a:r>
              <a:rPr lang="en-US" dirty="0"/>
              <a:t>	&lt;li&gt;&lt;</a:t>
            </a:r>
            <a:r>
              <a:rPr lang="en-US" dirty="0" err="1"/>
              <a:t>s:property</a:t>
            </a:r>
            <a:r>
              <a:rPr lang="en-US" dirty="0"/>
              <a:t>/&gt;&lt;/li&gt;</a:t>
            </a:r>
          </a:p>
          <a:p>
            <a:pPr marL="274320" lvl="1" indent="0">
              <a:buNone/>
            </a:pPr>
            <a:r>
              <a:rPr lang="en-US" dirty="0"/>
              <a:t>&lt;/</a:t>
            </a:r>
            <a:r>
              <a:rPr lang="en-US" dirty="0" err="1"/>
              <a:t>s:iterator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view: tags – data tags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7696" y="1828800"/>
            <a:ext cx="10286998" cy="426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 action tag: invoke another action from our view layer</a:t>
            </a:r>
          </a:p>
          <a:p>
            <a:pPr marL="274320" lvl="1" indent="0">
              <a:buNone/>
            </a:pPr>
            <a:r>
              <a:rPr lang="en-US" dirty="0"/>
              <a:t>&lt;h3&gt;Action Tag&lt;/h3&gt;</a:t>
            </a:r>
          </a:p>
          <a:p>
            <a:pPr marL="274320" lvl="1" indent="0">
              <a:buNone/>
            </a:pPr>
            <a:r>
              <a:rPr lang="en-US" dirty="0"/>
              <a:t>&lt;h4&gt;This line is from the </a:t>
            </a:r>
            <a:r>
              <a:rPr lang="en-US" dirty="0" err="1"/>
              <a:t>ActionTag</a:t>
            </a:r>
            <a:r>
              <a:rPr lang="en-US" dirty="0"/>
              <a:t> action's result.&lt;/h4&gt;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s:action</a:t>
            </a:r>
            <a:r>
              <a:rPr lang="en-US" dirty="0"/>
              <a:t> name="</a:t>
            </a:r>
            <a:r>
              <a:rPr lang="en-US" dirty="0" err="1"/>
              <a:t>TargetAction</a:t>
            </a:r>
            <a:r>
              <a:rPr lang="en-US" dirty="0"/>
              <a:t>" </a:t>
            </a:r>
            <a:r>
              <a:rPr lang="en-US" dirty="0" err="1"/>
              <a:t>executeResult</a:t>
            </a:r>
            <a:r>
              <a:rPr lang="en-US" dirty="0"/>
              <a:t>="true"/&gt;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view: tags – Control tags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7696" y="1828800"/>
            <a:ext cx="10286998" cy="42672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iterator tag: allows you to loop over collections of objects easily (Collection, Map, Enumeration, Iterator, or array), 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s:iterator</a:t>
            </a:r>
            <a:r>
              <a:rPr lang="en-US" dirty="0"/>
              <a:t> value="users" status="</a:t>
            </a:r>
            <a:r>
              <a:rPr lang="en-US" dirty="0" err="1"/>
              <a:t>itStatus</a:t>
            </a:r>
            <a:r>
              <a:rPr lang="en-US" dirty="0"/>
              <a:t>"&gt;</a:t>
            </a:r>
          </a:p>
          <a:p>
            <a:pPr marL="502920" lvl="2" indent="0">
              <a:buNone/>
            </a:pPr>
            <a:r>
              <a:rPr lang="en-US" dirty="0"/>
              <a:t>&lt;li&gt;</a:t>
            </a:r>
          </a:p>
          <a:p>
            <a:pPr marL="502920" lvl="2" indent="0">
              <a:buNone/>
            </a:pPr>
            <a:r>
              <a:rPr lang="en-US" dirty="0"/>
              <a:t>	&lt;</a:t>
            </a:r>
            <a:r>
              <a:rPr lang="en-US" dirty="0" err="1"/>
              <a:t>s:property</a:t>
            </a:r>
            <a:r>
              <a:rPr lang="en-US" dirty="0"/>
              <a:t> value="#</a:t>
            </a:r>
            <a:r>
              <a:rPr lang="en-US" dirty="0" err="1"/>
              <a:t>itStatus.count</a:t>
            </a:r>
            <a:r>
              <a:rPr lang="en-US" dirty="0"/>
              <a:t>" /&gt;</a:t>
            </a:r>
          </a:p>
          <a:p>
            <a:pPr marL="502920" lvl="2" indent="0">
              <a:buNone/>
            </a:pPr>
            <a:r>
              <a:rPr lang="en-US" dirty="0"/>
              <a:t>	&lt;</a:t>
            </a:r>
            <a:r>
              <a:rPr lang="en-US" dirty="0" err="1"/>
              <a:t>s:property</a:t>
            </a:r>
            <a:r>
              <a:rPr lang="en-US" dirty="0"/>
              <a:t> value="</a:t>
            </a:r>
            <a:r>
              <a:rPr lang="en-US" dirty="0" err="1"/>
              <a:t>portfolioName</a:t>
            </a:r>
            <a:r>
              <a:rPr lang="en-US" dirty="0"/>
              <a:t>"/&gt;</a:t>
            </a:r>
          </a:p>
          <a:p>
            <a:pPr marL="502920" lvl="2" indent="0">
              <a:buNone/>
            </a:pPr>
            <a:r>
              <a:rPr lang="en-US" dirty="0"/>
              <a:t>&lt;/li&gt;</a:t>
            </a:r>
          </a:p>
          <a:p>
            <a:pPr marL="274320" lvl="1" indent="0">
              <a:buNone/>
            </a:pPr>
            <a:r>
              <a:rPr lang="en-US" dirty="0"/>
              <a:t>&lt;/</a:t>
            </a:r>
            <a:r>
              <a:rPr lang="en-US" dirty="0" err="1"/>
              <a:t>s:iterator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and else tags:  provide these familiar if and else control logic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s:if</a:t>
            </a:r>
            <a:r>
              <a:rPr lang="en-US" dirty="0"/>
              <a:t> test="</a:t>
            </a:r>
            <a:r>
              <a:rPr lang="en-US" dirty="0" err="1"/>
              <a:t>user.age</a:t>
            </a:r>
            <a:r>
              <a:rPr lang="en-US" dirty="0"/>
              <a:t> &gt; 35"&gt;This user is too old.&lt;/</a:t>
            </a:r>
            <a:r>
              <a:rPr lang="en-US" dirty="0" err="1"/>
              <a:t>s:if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s:elseif</a:t>
            </a:r>
            <a:r>
              <a:rPr lang="en-US" dirty="0"/>
              <a:t> test="</a:t>
            </a:r>
            <a:r>
              <a:rPr lang="en-US" dirty="0" err="1"/>
              <a:t>user.age</a:t>
            </a:r>
            <a:r>
              <a:rPr lang="en-US" dirty="0"/>
              <a:t> &lt; 35"&gt;This user is too young&lt;/</a:t>
            </a:r>
            <a:r>
              <a:rPr lang="en-US" dirty="0" err="1"/>
              <a:t>s:elseif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s:else</a:t>
            </a:r>
            <a:r>
              <a:rPr lang="en-US" dirty="0"/>
              <a:t>&gt;This user is just right&lt;/</a:t>
            </a:r>
            <a:r>
              <a:rPr lang="en-US" dirty="0" err="1"/>
              <a:t>s:else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31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915</TotalTime>
  <Words>584</Words>
  <Application>Microsoft Office PowerPoint</Application>
  <PresentationFormat>Custom</PresentationFormat>
  <Paragraphs>86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Corbel</vt:lpstr>
      <vt:lpstr>Tahoma</vt:lpstr>
      <vt:lpstr>Wingdings</vt:lpstr>
      <vt:lpstr>Chalkboard 16x9</vt:lpstr>
      <vt:lpstr>Strut 2: Building the view </vt:lpstr>
      <vt:lpstr>Agenda</vt:lpstr>
      <vt:lpstr>Building a view: tags</vt:lpstr>
      <vt:lpstr>Building a view: tags - systax</vt:lpstr>
      <vt:lpstr>Building a view: tags - Using OGNL to set attributes on tags</vt:lpstr>
      <vt:lpstr>Building a view: tags – data tags</vt:lpstr>
      <vt:lpstr>Building a view: tags – data tags</vt:lpstr>
      <vt:lpstr>Building a view: tags – data tags</vt:lpstr>
      <vt:lpstr>Building a view: tags – Control tags</vt:lpstr>
      <vt:lpstr>Building a view: tags – Miscellaneous tags</vt:lpstr>
      <vt:lpstr>Building a view: tags – Miscellaneous tags</vt:lpstr>
      <vt:lpstr>UI components tags</vt:lpstr>
      <vt:lpstr>Result in detail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Kernel Dang</dc:creator>
  <cp:lastModifiedBy>Kernel Dang</cp:lastModifiedBy>
  <cp:revision>27</cp:revision>
  <dcterms:created xsi:type="dcterms:W3CDTF">2017-04-11T05:10:45Z</dcterms:created>
  <dcterms:modified xsi:type="dcterms:W3CDTF">2017-04-14T19:08:55Z</dcterms:modified>
</cp:coreProperties>
</file>