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F7-C775-473B-AD46-750BF9CC576A}" type="datetimeFigureOut">
              <a:rPr lang="vi-VN" smtClean="0"/>
              <a:t>11/04/2017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5205-6E4E-44EC-B35A-E77AE16A7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2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F7-C775-473B-AD46-750BF9CC576A}" type="datetimeFigureOut">
              <a:rPr lang="vi-VN" smtClean="0"/>
              <a:t>11/04/2017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5205-6E4E-44EC-B35A-E77AE16A7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431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F7-C775-473B-AD46-750BF9CC576A}" type="datetimeFigureOut">
              <a:rPr lang="vi-VN" smtClean="0"/>
              <a:t>11/04/2017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5205-6E4E-44EC-B35A-E77AE16A7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515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F7-C775-473B-AD46-750BF9CC576A}" type="datetimeFigureOut">
              <a:rPr lang="vi-VN" smtClean="0"/>
              <a:t>11/04/2017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5205-6E4E-44EC-B35A-E77AE16A7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879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F7-C775-473B-AD46-750BF9CC576A}" type="datetimeFigureOut">
              <a:rPr lang="vi-VN" smtClean="0"/>
              <a:t>11/04/2017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5205-6E4E-44EC-B35A-E77AE16A7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589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F7-C775-473B-AD46-750BF9CC576A}" type="datetimeFigureOut">
              <a:rPr lang="vi-VN" smtClean="0"/>
              <a:t>11/04/2017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5205-6E4E-44EC-B35A-E77AE16A7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015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F7-C775-473B-AD46-750BF9CC576A}" type="datetimeFigureOut">
              <a:rPr lang="vi-VN" smtClean="0"/>
              <a:t>11/04/2017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5205-6E4E-44EC-B35A-E77AE16A7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98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F7-C775-473B-AD46-750BF9CC576A}" type="datetimeFigureOut">
              <a:rPr lang="vi-VN" smtClean="0"/>
              <a:t>11/04/2017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5205-6E4E-44EC-B35A-E77AE16A7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280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F7-C775-473B-AD46-750BF9CC576A}" type="datetimeFigureOut">
              <a:rPr lang="vi-VN" smtClean="0"/>
              <a:t>11/04/2017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5205-6E4E-44EC-B35A-E77AE16A7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461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F7-C775-473B-AD46-750BF9CC576A}" type="datetimeFigureOut">
              <a:rPr lang="vi-VN" smtClean="0"/>
              <a:t>11/04/2017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5205-6E4E-44EC-B35A-E77AE16A7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979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F7-C775-473B-AD46-750BF9CC576A}" type="datetimeFigureOut">
              <a:rPr lang="vi-VN" smtClean="0"/>
              <a:t>11/04/2017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5205-6E4E-44EC-B35A-E77AE16A7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616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81AF7-C775-473B-AD46-750BF9CC576A}" type="datetimeFigureOut">
              <a:rPr lang="vi-VN" smtClean="0"/>
              <a:t>11/04/2017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45205-6E4E-44EC-B35A-E77AE16A7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912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2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i="1"/>
              <a:t>UI component tags</a:t>
            </a:r>
            <a:r>
              <a:rPr lang="vi-VN"/>
              <a:t> </a:t>
            </a:r>
            <a:br>
              <a:rPr lang="vi-VN"/>
            </a:b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564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Theme</a:t>
            </a:r>
            <a:endParaRPr lang="vi-V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439799" cy="111458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4" y="2805269"/>
            <a:ext cx="6487430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3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i="1"/>
              <a:t>Common attributes</a:t>
            </a:r>
            <a:r>
              <a:rPr lang="vi-VN"/>
              <a:t> </a:t>
            </a:r>
            <a:br>
              <a:rPr lang="vi-VN"/>
            </a:b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7606"/>
            <a:ext cx="10515600" cy="468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6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i="1"/>
              <a:t>Common attributes</a:t>
            </a:r>
            <a:endParaRPr lang="vi-V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1504"/>
            <a:ext cx="8773015" cy="3647792"/>
          </a:xfrm>
        </p:spPr>
      </p:pic>
    </p:spTree>
    <p:extLst>
      <p:ext uri="{BB962C8B-B14F-4D97-AF65-F5344CB8AC3E}">
        <p14:creationId xmlns:p14="http://schemas.microsoft.com/office/powerpoint/2010/main" val="331909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i="1"/>
              <a:t>UI component tags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895555"/>
          </a:xfrm>
        </p:spPr>
        <p:txBody>
          <a:bodyPr anchor="ctr">
            <a:normAutofit fontScale="47500" lnSpcReduction="20000"/>
          </a:bodyPr>
          <a:lstStyle/>
          <a:p>
            <a:r>
              <a:rPr lang="en-US" sz="5100" b="1" i="1"/>
              <a:t>Why we need UI component tags</a:t>
            </a:r>
            <a:r>
              <a:rPr lang="en-US" sz="4400"/>
              <a:t> </a:t>
            </a:r>
          </a:p>
          <a:p>
            <a:pPr lvl="1"/>
            <a:r>
              <a:rPr lang="en-US" sz="5100" b="1" i="1"/>
              <a:t>More than just form elements</a:t>
            </a:r>
            <a:r>
              <a:rPr lang="en-US" sz="5100"/>
              <a:t> </a:t>
            </a:r>
          </a:p>
          <a:p>
            <a:pPr lvl="2"/>
            <a:r>
              <a:rPr lang="vi-VN" sz="3800" i="1"/>
              <a:t>GENERATING THE HTML MARKUP </a:t>
            </a:r>
          </a:p>
          <a:p>
            <a:pPr lvl="2"/>
            <a:r>
              <a:rPr lang="en-US" sz="3800" i="1"/>
              <a:t>BINDING FORM FIELDS TO VALUESTACK PROPERTIES</a:t>
            </a:r>
          </a:p>
          <a:p>
            <a:pPr lvl="2"/>
            <a:r>
              <a:rPr lang="en-US" sz="3800" i="1"/>
              <a:t>INTEGRATION WITH TYPE CONVERSION, VALIDATION, AND INTERNATIONALIZATION </a:t>
            </a:r>
          </a:p>
          <a:p>
            <a:r>
              <a:rPr lang="vi-VN" sz="5100" b="1" i="1"/>
              <a:t>Tags, templates, and themes</a:t>
            </a:r>
            <a:r>
              <a:rPr lang="vi-VN" sz="5100"/>
              <a:t> </a:t>
            </a:r>
          </a:p>
          <a:p>
            <a:pPr lvl="1"/>
            <a:r>
              <a:rPr lang="vi-VN" sz="5100" b="1"/>
              <a:t>Tags</a:t>
            </a:r>
          </a:p>
          <a:p>
            <a:pPr lvl="1"/>
            <a:r>
              <a:rPr lang="vi-VN" sz="5100" b="1"/>
              <a:t>Teamplates</a:t>
            </a:r>
          </a:p>
          <a:p>
            <a:pPr lvl="1"/>
            <a:r>
              <a:rPr lang="vi-VN" sz="5100" b="1"/>
              <a:t>Themes</a:t>
            </a:r>
          </a:p>
          <a:p>
            <a:pPr lvl="2"/>
            <a:r>
              <a:rPr lang="vi-VN" sz="5100" i="1"/>
              <a:t>CHANGING THE THEME</a:t>
            </a:r>
          </a:p>
          <a:p>
            <a:pPr marL="0" indent="0">
              <a:buNone/>
            </a:pPr>
            <a:br>
              <a:rPr lang="vi-VN"/>
            </a:br>
            <a:r>
              <a:rPr lang="vi-VN"/>
              <a:t> </a:t>
            </a:r>
            <a:br>
              <a:rPr lang="vi-VN"/>
            </a:br>
            <a:br>
              <a:rPr lang="vi-VN"/>
            </a:br>
            <a:br>
              <a:rPr lang="vi-VN"/>
            </a:br>
            <a:br>
              <a:rPr lang="vi-VN"/>
            </a:br>
            <a:br>
              <a:rPr lang="vi-VN"/>
            </a:br>
            <a:br>
              <a:rPr lang="en-US"/>
            </a:b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967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i="1"/>
              <a:t>UI component tags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b="1" i="1"/>
              <a:t>UI Component tag reference</a:t>
            </a:r>
          </a:p>
          <a:p>
            <a:pPr lvl="1"/>
            <a:r>
              <a:rPr lang="vi-VN" b="1" i="1"/>
              <a:t>Common attributes</a:t>
            </a:r>
            <a:r>
              <a:rPr lang="vi-VN"/>
              <a:t> </a:t>
            </a:r>
          </a:p>
          <a:p>
            <a:pPr lvl="1"/>
            <a:r>
              <a:rPr lang="vi-VN" b="1" i="1"/>
              <a:t>Simple components</a:t>
            </a:r>
          </a:p>
          <a:p>
            <a:pPr lvl="2"/>
            <a:r>
              <a:rPr lang="vi-VN"/>
              <a:t>THE HEAD COMPONENT </a:t>
            </a:r>
          </a:p>
          <a:p>
            <a:pPr lvl="2"/>
            <a:r>
              <a:rPr lang="vi-VN"/>
              <a:t>THE FORM COMPONENT</a:t>
            </a:r>
          </a:p>
          <a:p>
            <a:pPr lvl="2"/>
            <a:r>
              <a:rPr lang="vi-VN"/>
              <a:t>THE TEXTFIELD COMPONENT </a:t>
            </a:r>
          </a:p>
          <a:p>
            <a:pPr lvl="2"/>
            <a:r>
              <a:rPr lang="vi-VN"/>
              <a:t>THE PASSWORD COMPONENT</a:t>
            </a:r>
          </a:p>
          <a:p>
            <a:pPr lvl="2"/>
            <a:r>
              <a:rPr lang="vi-VN"/>
              <a:t>THE TEXTAREA COMPONENT</a:t>
            </a:r>
          </a:p>
          <a:p>
            <a:pPr lvl="2"/>
            <a:r>
              <a:rPr lang="vi-VN"/>
              <a:t> THE CHECKBOX COMPONENT</a:t>
            </a:r>
          </a:p>
          <a:p>
            <a:pPr lvl="1"/>
            <a:r>
              <a:rPr lang="vi-VN" b="1" i="1"/>
              <a:t>Collection-backed components</a:t>
            </a:r>
          </a:p>
          <a:p>
            <a:pPr lvl="2"/>
            <a:r>
              <a:rPr lang="vi-VN"/>
              <a:t>THE SELECT COMPONENT </a:t>
            </a:r>
          </a:p>
          <a:p>
            <a:pPr lvl="2"/>
            <a:r>
              <a:rPr lang="vi-VN"/>
              <a:t>THE RADIO COMPONENT</a:t>
            </a:r>
          </a:p>
          <a:p>
            <a:pPr lvl="2"/>
            <a:r>
              <a:rPr lang="vi-VN"/>
              <a:t>THE CHECKBOXLIST COMPONENT</a:t>
            </a:r>
          </a:p>
          <a:p>
            <a:pPr lvl="2"/>
            <a:r>
              <a:rPr lang="vi-VN"/>
              <a:t>PREPOPULATION WITH COLLECTION-BACKED COMPONENTS </a:t>
            </a:r>
            <a:br>
              <a:rPr lang="vi-VN"/>
            </a:br>
            <a:br>
              <a:rPr lang="vi-VN"/>
            </a:br>
            <a:br>
              <a:rPr lang="vi-VN"/>
            </a:b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210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i="1"/>
              <a:t>UI component tags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i="1"/>
              <a:t>Bonus components</a:t>
            </a:r>
            <a:r>
              <a:rPr lang="vi-VN"/>
              <a:t> </a:t>
            </a:r>
          </a:p>
          <a:p>
            <a:pPr lvl="1"/>
            <a:r>
              <a:rPr lang="vi-VN"/>
              <a:t>THE LABEL COMPONENT</a:t>
            </a:r>
          </a:p>
          <a:p>
            <a:pPr lvl="1"/>
            <a:r>
              <a:rPr lang="vi-VN"/>
              <a:t>THE HIDDEN COMPONENT</a:t>
            </a:r>
          </a:p>
          <a:p>
            <a:pPr lvl="1"/>
            <a:r>
              <a:rPr lang="vi-VN"/>
              <a:t>THE DOUBLESELECT COMPONENT </a:t>
            </a:r>
          </a:p>
          <a:p>
            <a:r>
              <a:rPr lang="vi-VN" b="1" i="1"/>
              <a:t>Summary</a:t>
            </a:r>
            <a:r>
              <a:rPr lang="vi-VN"/>
              <a:t> </a:t>
            </a:r>
            <a:br>
              <a:rPr lang="vi-VN"/>
            </a:br>
            <a:r>
              <a:rPr lang="vi-VN"/>
              <a:t> </a:t>
            </a:r>
            <a:br>
              <a:rPr lang="vi-VN"/>
            </a:br>
            <a:br>
              <a:rPr lang="vi-VN"/>
            </a:br>
            <a:br>
              <a:rPr lang="vi-VN"/>
            </a:b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482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Why we need UI component tags</a:t>
            </a:r>
            <a:r>
              <a:rPr lang="en-US" sz="360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■ Generate HTML markup</a:t>
            </a:r>
            <a:br>
              <a:rPr lang="vi-VN"/>
            </a:br>
            <a:r>
              <a:rPr lang="vi-VN"/>
              <a:t>■ Bind HTML form fields to Java-side properties</a:t>
            </a:r>
            <a:br>
              <a:rPr lang="vi-VN"/>
            </a:br>
            <a:r>
              <a:rPr lang="vi-VN"/>
              <a:t>■ Tie into framework type conversion</a:t>
            </a:r>
            <a:br>
              <a:rPr lang="vi-VN"/>
            </a:br>
            <a:r>
              <a:rPr lang="vi-VN"/>
              <a:t>■ Tie into framework validation</a:t>
            </a:r>
            <a:br>
              <a:rPr lang="vi-VN"/>
            </a:br>
            <a:r>
              <a:rPr lang="vi-VN"/>
              <a:t>■ Tie into framework internationalization </a:t>
            </a:r>
            <a:br>
              <a:rPr lang="vi-VN"/>
            </a:b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046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Why we need UI component tags</a:t>
            </a:r>
            <a:r>
              <a:rPr lang="en-US" sz="3600"/>
              <a:t>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i="1"/>
              <a:t>GENERATING THE HTML MARKUP </a:t>
            </a:r>
            <a:endParaRPr lang="vi-VN"/>
          </a:p>
          <a:p>
            <a:pPr lvl="1"/>
            <a:r>
              <a:rPr lang="vi-VN"/>
              <a:t>Struts 2</a:t>
            </a:r>
          </a:p>
          <a:p>
            <a:pPr marL="457200" lvl="1" indent="0">
              <a:buNone/>
            </a:pPr>
            <a:r>
              <a:rPr lang="vi-VN"/>
              <a:t>&lt;s:textfield name="username" label="Username"/&gt; </a:t>
            </a:r>
          </a:p>
          <a:p>
            <a:pPr lvl="1"/>
            <a:r>
              <a:rPr lang="vi-VN"/>
              <a:t>HTML</a:t>
            </a:r>
          </a:p>
          <a:p>
            <a:pPr marL="457200" lvl="1" indent="0">
              <a:buNone/>
            </a:pPr>
            <a:r>
              <a:rPr lang="vi-VN"/>
              <a:t>&lt;td class="tdLabel"&gt;</a:t>
            </a:r>
            <a:br>
              <a:rPr lang="vi-VN"/>
            </a:br>
            <a:r>
              <a:rPr lang="vi-VN"/>
              <a:t>	&lt;label for="Register_username" 						class="label"&gt;Username:&lt;/label&gt;</a:t>
            </a:r>
            <a:br>
              <a:rPr lang="vi-VN"/>
            </a:br>
            <a:r>
              <a:rPr lang="vi-VN"/>
              <a:t>&lt;/td&gt;</a:t>
            </a:r>
            <a:br>
              <a:rPr lang="vi-VN"/>
            </a:br>
            <a:r>
              <a:rPr lang="vi-VN"/>
              <a:t>&lt;td&gt;</a:t>
            </a:r>
            <a:br>
              <a:rPr lang="vi-VN"/>
            </a:br>
            <a:r>
              <a:rPr lang="vi-VN"/>
              <a:t>	&lt;input type="text" name="username" value="" 	id="Register_username"/&gt;</a:t>
            </a:r>
            <a:br>
              <a:rPr lang="vi-VN"/>
            </a:br>
            <a:r>
              <a:rPr lang="vi-VN"/>
              <a:t>&lt;/td&gt; </a:t>
            </a:r>
            <a:br>
              <a:rPr lang="vi-VN"/>
            </a:br>
            <a:br>
              <a:rPr lang="vi-VN"/>
            </a:b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683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Why we need UI component tags</a:t>
            </a:r>
            <a:r>
              <a:rPr lang="en-US" sz="3600"/>
              <a:t>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Struts 2 UI component tags were carefully designed as a mini-MVC UI component framework of their own.</a:t>
            </a:r>
          </a:p>
          <a:p>
            <a:r>
              <a:rPr lang="en-US"/>
              <a:t>FreeMarker template that can easily be edited.</a:t>
            </a:r>
          </a:p>
          <a:p>
            <a:r>
              <a:rPr lang="en-US"/>
              <a:t>Can tweak the Struts 2 UI components to generate HTML that meets your own idiosyncratic requirements.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982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i="1"/>
              <a:t>Why we need UI component tags</a:t>
            </a:r>
            <a:r>
              <a:rPr lang="en-US" sz="3600"/>
              <a:t> </a:t>
            </a:r>
            <a:endParaRPr lang="vi-V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30" y="1787856"/>
            <a:ext cx="4670470" cy="1856096"/>
          </a:xfrm>
        </p:spPr>
      </p:pic>
      <p:sp>
        <p:nvSpPr>
          <p:cNvPr id="7" name="TextBox 6"/>
          <p:cNvSpPr txBox="1"/>
          <p:nvPr/>
        </p:nvSpPr>
        <p:spPr>
          <a:xfrm>
            <a:off x="909851" y="2720622"/>
            <a:ext cx="518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account form is prepopulated</a:t>
            </a:r>
            <a:br>
              <a:rPr lang="en-US"/>
            </a:br>
            <a:r>
              <a:rPr lang="en-US"/>
              <a:t>with data from properties on the </a:t>
            </a:r>
            <a:r>
              <a:rPr lang="en-US" b="1"/>
              <a:t>ValueStack</a:t>
            </a:r>
            <a:r>
              <a:rPr lang="en-US"/>
              <a:t> </a:t>
            </a:r>
            <a:br>
              <a:rPr lang="en-US"/>
            </a:br>
            <a:endParaRPr lang="vi-VN"/>
          </a:p>
        </p:txBody>
      </p:sp>
      <p:sp>
        <p:nvSpPr>
          <p:cNvPr id="9" name="TextBox 8"/>
          <p:cNvSpPr txBox="1"/>
          <p:nvPr/>
        </p:nvSpPr>
        <p:spPr>
          <a:xfrm>
            <a:off x="838201" y="1514901"/>
            <a:ext cx="457996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vi-VN" sz="3800"/>
          </a:p>
          <a:p>
            <a:pPr lvl="2"/>
            <a:r>
              <a:rPr lang="en-US"/>
              <a:t>BINDING FORM FIELDS TO VALUESTACK PROPERTIES</a:t>
            </a:r>
          </a:p>
        </p:txBody>
      </p:sp>
      <p:cxnSp>
        <p:nvCxnSpPr>
          <p:cNvPr id="16" name="Connector: Curved 15"/>
          <p:cNvCxnSpPr/>
          <p:nvPr/>
        </p:nvCxnSpPr>
        <p:spPr>
          <a:xfrm rot="16200000" flipH="1">
            <a:off x="1317009" y="1467135"/>
            <a:ext cx="914400" cy="5459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1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Why we need UI component tags</a:t>
            </a:r>
            <a:r>
              <a:rPr lang="en-US" sz="3600"/>
              <a:t>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binding lays the foundation for a bidirectional flow of data between UI components and the domain model objects on the ValueStack </a:t>
            </a:r>
            <a:br>
              <a:rPr lang="en-US"/>
            </a:br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48" y="3223116"/>
            <a:ext cx="5995415" cy="29538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97588" y="3534770"/>
            <a:ext cx="3356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we’ll expose our User object as a</a:t>
            </a:r>
          </a:p>
          <a:p>
            <a:r>
              <a:rPr lang="en-US"/>
              <a:t>domain model object rather than as a local JavaBeans property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851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4761</TotalTime>
  <Words>266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UI component tags  </vt:lpstr>
      <vt:lpstr>UI component tags</vt:lpstr>
      <vt:lpstr>UI component tags</vt:lpstr>
      <vt:lpstr>UI component tags</vt:lpstr>
      <vt:lpstr>Why we need UI component tags </vt:lpstr>
      <vt:lpstr>Why we need UI component tags </vt:lpstr>
      <vt:lpstr>Why we need UI component tags </vt:lpstr>
      <vt:lpstr>Why we need UI component tags </vt:lpstr>
      <vt:lpstr>Why we need UI component tags </vt:lpstr>
      <vt:lpstr>Theme</vt:lpstr>
      <vt:lpstr>Common attributes  </vt:lpstr>
      <vt:lpstr>Common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component tags  </dc:title>
  <dc:creator>Nam Le Xuan</dc:creator>
  <cp:lastModifiedBy>Nam Le Xuan</cp:lastModifiedBy>
  <cp:revision>12</cp:revision>
  <dcterms:created xsi:type="dcterms:W3CDTF">2017-04-11T04:10:52Z</dcterms:created>
  <dcterms:modified xsi:type="dcterms:W3CDTF">2017-04-14T11:32:46Z</dcterms:modified>
</cp:coreProperties>
</file>