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43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51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87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589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015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8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280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6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97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1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1AF7-C775-473B-AD46-750BF9CC576A}" type="datetimeFigureOut">
              <a:rPr lang="vi-VN" smtClean="0"/>
              <a:t>11/04/2017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5205-6E4E-44EC-B35A-E77AE16A7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912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2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i="1"/>
              <a:t>UI component tags</a:t>
            </a:r>
            <a:r>
              <a:rPr lang="vi-VN"/>
              <a:t> </a:t>
            </a:r>
            <a:br>
              <a:rPr lang="vi-VN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6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i="1"/>
              <a:t>UI component tags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>
            <a:normAutofit fontScale="40000" lnSpcReduction="20000"/>
          </a:bodyPr>
          <a:lstStyle/>
          <a:p>
            <a:r>
              <a:rPr lang="en-US" b="1" i="1"/>
              <a:t>Why we need UI component tags</a:t>
            </a:r>
            <a:r>
              <a:rPr lang="en-US"/>
              <a:t> </a:t>
            </a:r>
          </a:p>
          <a:p>
            <a:pPr lvl="1"/>
            <a:r>
              <a:rPr lang="en-US" b="1" i="1"/>
              <a:t>More than just form elements</a:t>
            </a:r>
            <a:r>
              <a:rPr lang="en-US"/>
              <a:t> </a:t>
            </a:r>
          </a:p>
          <a:p>
            <a:pPr lvl="2"/>
            <a:r>
              <a:rPr lang="vi-VN" i="1"/>
              <a:t>GENERATING THE HTML MARKUP </a:t>
            </a:r>
          </a:p>
          <a:p>
            <a:pPr lvl="2"/>
            <a:r>
              <a:rPr lang="en-US" i="1"/>
              <a:t>BINDING FORM FIELDS TO VALUESTACK PROPERTIES</a:t>
            </a:r>
          </a:p>
          <a:p>
            <a:pPr lvl="2"/>
            <a:r>
              <a:rPr lang="en-US" i="1"/>
              <a:t>INTEGRATION WITH TYPE CONVERSION, VALIDATION, AND INTERNATIONALIZATION </a:t>
            </a:r>
          </a:p>
          <a:p>
            <a:r>
              <a:rPr lang="vi-VN" b="1" i="1"/>
              <a:t>Tags, templates, and themes</a:t>
            </a:r>
            <a:r>
              <a:rPr lang="vi-VN"/>
              <a:t> </a:t>
            </a:r>
          </a:p>
          <a:p>
            <a:pPr lvl="1"/>
            <a:r>
              <a:rPr lang="vi-VN" b="1"/>
              <a:t>Tags</a:t>
            </a:r>
          </a:p>
          <a:p>
            <a:pPr lvl="1"/>
            <a:r>
              <a:rPr lang="vi-VN" b="1"/>
              <a:t>Teamplates</a:t>
            </a:r>
          </a:p>
          <a:p>
            <a:pPr lvl="1"/>
            <a:r>
              <a:rPr lang="vi-VN" b="1"/>
              <a:t>Themes</a:t>
            </a:r>
          </a:p>
          <a:p>
            <a:pPr lvl="2"/>
            <a:r>
              <a:rPr lang="vi-VN" i="1"/>
              <a:t>CHANGING THE THEME</a:t>
            </a:r>
          </a:p>
          <a:p>
            <a:r>
              <a:rPr lang="vi-VN" b="1" i="1"/>
              <a:t>UI Component tag reference</a:t>
            </a:r>
          </a:p>
          <a:p>
            <a:pPr lvl="1"/>
            <a:r>
              <a:rPr lang="vi-VN" b="1" i="1"/>
              <a:t>Common attributes</a:t>
            </a:r>
            <a:r>
              <a:rPr lang="vi-VN"/>
              <a:t> </a:t>
            </a:r>
          </a:p>
          <a:p>
            <a:pPr lvl="1"/>
            <a:r>
              <a:rPr lang="vi-VN" b="1" i="1"/>
              <a:t>Simple components</a:t>
            </a:r>
          </a:p>
          <a:p>
            <a:pPr lvl="2"/>
            <a:r>
              <a:rPr lang="vi-VN"/>
              <a:t>THE HEAD COMPONENT </a:t>
            </a:r>
          </a:p>
          <a:p>
            <a:pPr lvl="2"/>
            <a:r>
              <a:rPr lang="vi-VN"/>
              <a:t>THE FORM COMPONENT</a:t>
            </a:r>
          </a:p>
          <a:p>
            <a:pPr lvl="2"/>
            <a:r>
              <a:rPr lang="vi-VN"/>
              <a:t>THE TEXTFIELD COMPONENT </a:t>
            </a:r>
          </a:p>
          <a:p>
            <a:pPr lvl="2"/>
            <a:r>
              <a:rPr lang="vi-VN"/>
              <a:t>THE PASSWORD COMPONENT</a:t>
            </a:r>
          </a:p>
          <a:p>
            <a:pPr lvl="2"/>
            <a:r>
              <a:rPr lang="vi-VN"/>
              <a:t>THE TEXTAREA COMPONENT</a:t>
            </a:r>
          </a:p>
          <a:p>
            <a:pPr lvl="2"/>
            <a:r>
              <a:rPr lang="vi-VN"/>
              <a:t> THE CHECKBOX COMPONENT</a:t>
            </a:r>
          </a:p>
          <a:p>
            <a:pPr lvl="1"/>
            <a:r>
              <a:rPr lang="vi-VN" b="1" i="1"/>
              <a:t>Collection-backed components</a:t>
            </a:r>
            <a:r>
              <a:rPr lang="vi-VN"/>
              <a:t> </a:t>
            </a:r>
            <a:br>
              <a:rPr lang="vi-VN"/>
            </a:br>
            <a:r>
              <a:rPr lang="vi-VN"/>
              <a:t> </a:t>
            </a:r>
            <a:br>
              <a:rPr lang="vi-VN"/>
            </a:br>
            <a:br>
              <a:rPr lang="vi-VN"/>
            </a:br>
            <a:br>
              <a:rPr lang="vi-VN"/>
            </a:br>
            <a:r>
              <a:rPr lang="vi-VN"/>
              <a:t> </a:t>
            </a:r>
            <a:br>
              <a:rPr lang="vi-VN"/>
            </a:br>
            <a:br>
              <a:rPr lang="vi-VN"/>
            </a:br>
            <a:br>
              <a:rPr lang="vi-VN"/>
            </a:br>
            <a:br>
              <a:rPr lang="vi-VN"/>
            </a:br>
            <a:br>
              <a:rPr lang="vi-VN"/>
            </a:br>
            <a:br>
              <a:rPr lang="en-US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967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77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UI component tags  </vt:lpstr>
      <vt:lpstr>UI component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component tags  </dc:title>
  <dc:creator>Nam Le Xuan</dc:creator>
  <cp:lastModifiedBy>Nam Le Xuan</cp:lastModifiedBy>
  <cp:revision>3</cp:revision>
  <dcterms:created xsi:type="dcterms:W3CDTF">2017-04-11T04:10:52Z</dcterms:created>
  <dcterms:modified xsi:type="dcterms:W3CDTF">2017-04-11T04:33:03Z</dcterms:modified>
</cp:coreProperties>
</file>